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9"/>
  </p:notesMasterIdLst>
  <p:sldIdLst>
    <p:sldId id="256" r:id="rId2"/>
    <p:sldId id="257" r:id="rId3"/>
    <p:sldId id="275" r:id="rId4"/>
    <p:sldId id="276" r:id="rId5"/>
    <p:sldId id="280" r:id="rId6"/>
    <p:sldId id="278" r:id="rId7"/>
    <p:sldId id="282" r:id="rId8"/>
    <p:sldId id="281" r:id="rId9"/>
    <p:sldId id="263" r:id="rId10"/>
    <p:sldId id="261" r:id="rId11"/>
    <p:sldId id="283" r:id="rId12"/>
    <p:sldId id="287" r:id="rId13"/>
    <p:sldId id="290" r:id="rId14"/>
    <p:sldId id="284" r:id="rId15"/>
    <p:sldId id="285" r:id="rId16"/>
    <p:sldId id="289" r:id="rId17"/>
    <p:sldId id="291" r:id="rId18"/>
    <p:sldId id="269" r:id="rId19"/>
    <p:sldId id="292" r:id="rId20"/>
    <p:sldId id="265" r:id="rId21"/>
    <p:sldId id="294" r:id="rId22"/>
    <p:sldId id="293" r:id="rId23"/>
    <p:sldId id="279" r:id="rId24"/>
    <p:sldId id="295" r:id="rId25"/>
    <p:sldId id="296" r:id="rId26"/>
    <p:sldId id="274" r:id="rId27"/>
    <p:sldId id="264" r:id="rId28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C2FFA5D-87B4-456A-9821-1D502468CF0F}" styleName="主题样式 1 - 强调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主题样式 1 - 强调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16DA210-FB5B-4158-B5E0-FEB733F419BA}" styleName="浅色样式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浅色样式 3 - 强调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浅色样式 2 - 强调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浅色样式 1 - 强调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C083E6E3-FA7D-4D7B-A595-EF9225AFEA82}" styleName="浅色样式 1 - 强调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FD0F851-EC5A-4D38-B0AD-8093EC10F338}" styleName="浅色样式 1 - 强调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8D230F3-CF80-4859-8CE7-A43EE81993B5}" styleName="浅色样式 1 - 强调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7E9639D4-E3E2-4D34-9284-5A2195B3D0D7}" styleName="浅色样式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2833802-FEF1-4C79-8D5D-14CF1EAF98D9}" styleName="浅色样式 2 - 强调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浅色样式 2 - 强调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浅色样式 2 - 强调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浅色样式 2 - 强调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浅色样式 2 - 强调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D27102A9-8310-4765-A935-A1911B00CA55}" styleName="浅色样式 1 - 强调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829"/>
    <p:restoredTop sz="94742"/>
  </p:normalViewPr>
  <p:slideViewPr>
    <p:cSldViewPr snapToGrid="0">
      <p:cViewPr varScale="1">
        <p:scale>
          <a:sx n="58" d="100"/>
          <a:sy n="58" d="100"/>
        </p:scale>
        <p:origin x="256" y="10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11DA79E-76FB-4623-B278-9B80799DF537}" type="doc">
      <dgm:prSet loTypeId="urn:microsoft.com/office/officeart/2008/layout/VerticalCurvedList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zh-CN" altLang="en-US"/>
        </a:p>
      </dgm:t>
    </dgm:pt>
    <dgm:pt modelId="{CED8F5CD-05FF-4B90-8525-70EBD467CF53}">
      <dgm:prSet phldrT="[文本]"/>
      <dgm:spPr/>
      <dgm:t>
        <a:bodyPr/>
        <a:lstStyle/>
        <a:p>
          <a:r>
            <a:rPr lang="zh-CN" altLang="en-US" dirty="0"/>
            <a:t>延迟低于</a:t>
          </a:r>
          <a:r>
            <a:rPr lang="en-US" altLang="zh-CN" dirty="0">
              <a:solidFill>
                <a:srgbClr val="FF0000"/>
              </a:solidFill>
            </a:rPr>
            <a:t>400</a:t>
          </a:r>
          <a:r>
            <a:rPr lang="en-US" altLang="zh-CN" dirty="0"/>
            <a:t>ms</a:t>
          </a:r>
          <a:endParaRPr lang="zh-CN" altLang="en-US" dirty="0"/>
        </a:p>
      </dgm:t>
    </dgm:pt>
    <dgm:pt modelId="{896056D1-9A01-4ED2-92EF-9CB5CECB55E4}" type="parTrans" cxnId="{97FF2760-D558-4FB3-9B7E-6B9F39E746EB}">
      <dgm:prSet/>
      <dgm:spPr/>
      <dgm:t>
        <a:bodyPr/>
        <a:lstStyle/>
        <a:p>
          <a:endParaRPr lang="zh-CN" altLang="en-US"/>
        </a:p>
      </dgm:t>
    </dgm:pt>
    <dgm:pt modelId="{DCF99764-2A89-41A8-BB4A-77091CB828CD}" type="sibTrans" cxnId="{97FF2760-D558-4FB3-9B7E-6B9F39E746EB}">
      <dgm:prSet/>
      <dgm:spPr/>
      <dgm:t>
        <a:bodyPr/>
        <a:lstStyle/>
        <a:p>
          <a:endParaRPr lang="zh-CN" altLang="en-US"/>
        </a:p>
      </dgm:t>
    </dgm:pt>
    <dgm:pt modelId="{47D02270-6935-4FAC-9C7E-EB1903F1D248}">
      <dgm:prSet phldrT="[文本]"/>
      <dgm:spPr/>
      <dgm:t>
        <a:bodyPr/>
        <a:lstStyle/>
        <a:p>
          <a:r>
            <a:rPr lang="zh-CN" altLang="en-US" dirty="0"/>
            <a:t>基于</a:t>
          </a:r>
          <a:r>
            <a:rPr lang="en-US" altLang="zh-CN" dirty="0"/>
            <a:t>IP</a:t>
          </a:r>
          <a:r>
            <a:rPr lang="zh-CN" altLang="en-US" dirty="0"/>
            <a:t>技术</a:t>
          </a:r>
        </a:p>
      </dgm:t>
    </dgm:pt>
    <dgm:pt modelId="{CDADFF21-89C5-46CF-9C37-BD9F10AF5FDE}" type="parTrans" cxnId="{C78F452F-8D02-4947-9659-081221086543}">
      <dgm:prSet/>
      <dgm:spPr/>
      <dgm:t>
        <a:bodyPr/>
        <a:lstStyle/>
        <a:p>
          <a:endParaRPr lang="zh-CN" altLang="en-US"/>
        </a:p>
      </dgm:t>
    </dgm:pt>
    <dgm:pt modelId="{25F686B1-4A3D-4FEA-965C-1C0DA1579DF0}" type="sibTrans" cxnId="{C78F452F-8D02-4947-9659-081221086543}">
      <dgm:prSet/>
      <dgm:spPr/>
      <dgm:t>
        <a:bodyPr/>
        <a:lstStyle/>
        <a:p>
          <a:endParaRPr lang="zh-CN" altLang="en-US"/>
        </a:p>
      </dgm:t>
    </dgm:pt>
    <dgm:pt modelId="{4171F3AF-DF79-473F-A712-5BCB1B0CF3F2}">
      <dgm:prSet phldrT="[文本]"/>
      <dgm:spPr/>
      <dgm:t>
        <a:bodyPr/>
        <a:lstStyle/>
        <a:p>
          <a:r>
            <a:rPr lang="zh-CN" altLang="en-US" dirty="0"/>
            <a:t>传输内容是音视频数据</a:t>
          </a:r>
        </a:p>
      </dgm:t>
    </dgm:pt>
    <dgm:pt modelId="{FF4F7817-4914-4D18-9C1B-C4C9A393E4AB}" type="parTrans" cxnId="{82C24255-B5A2-4C49-8647-38078EE11FA0}">
      <dgm:prSet/>
      <dgm:spPr/>
      <dgm:t>
        <a:bodyPr/>
        <a:lstStyle/>
        <a:p>
          <a:endParaRPr lang="zh-CN" altLang="en-US"/>
        </a:p>
      </dgm:t>
    </dgm:pt>
    <dgm:pt modelId="{E491F50F-AD00-4A85-964C-B7730EF2F099}" type="sibTrans" cxnId="{82C24255-B5A2-4C49-8647-38078EE11FA0}">
      <dgm:prSet/>
      <dgm:spPr/>
      <dgm:t>
        <a:bodyPr/>
        <a:lstStyle/>
        <a:p>
          <a:endParaRPr lang="zh-CN" altLang="en-US"/>
        </a:p>
      </dgm:t>
    </dgm:pt>
    <dgm:pt modelId="{507CA0B1-B51B-416B-A5D6-BBCB670A20DF}" type="pres">
      <dgm:prSet presAssocID="{511DA79E-76FB-4623-B278-9B80799DF537}" presName="Name0" presStyleCnt="0">
        <dgm:presLayoutVars>
          <dgm:chMax val="7"/>
          <dgm:chPref val="7"/>
          <dgm:dir/>
        </dgm:presLayoutVars>
      </dgm:prSet>
      <dgm:spPr/>
    </dgm:pt>
    <dgm:pt modelId="{774F879D-0B5A-4915-997F-B922BF8EFA68}" type="pres">
      <dgm:prSet presAssocID="{511DA79E-76FB-4623-B278-9B80799DF537}" presName="Name1" presStyleCnt="0"/>
      <dgm:spPr/>
    </dgm:pt>
    <dgm:pt modelId="{EFDA6D5B-36A9-40F4-992A-C1E4C384853B}" type="pres">
      <dgm:prSet presAssocID="{511DA79E-76FB-4623-B278-9B80799DF537}" presName="cycle" presStyleCnt="0"/>
      <dgm:spPr/>
    </dgm:pt>
    <dgm:pt modelId="{D0FE32E9-FC64-4C83-BD41-2F432707B8E7}" type="pres">
      <dgm:prSet presAssocID="{511DA79E-76FB-4623-B278-9B80799DF537}" presName="srcNode" presStyleLbl="node1" presStyleIdx="0" presStyleCnt="3"/>
      <dgm:spPr/>
    </dgm:pt>
    <dgm:pt modelId="{24B0419E-2612-4423-BCFC-E79FBB04E8B7}" type="pres">
      <dgm:prSet presAssocID="{511DA79E-76FB-4623-B278-9B80799DF537}" presName="conn" presStyleLbl="parChTrans1D2" presStyleIdx="0" presStyleCnt="1"/>
      <dgm:spPr/>
    </dgm:pt>
    <dgm:pt modelId="{91010DA3-7E90-455E-84F8-6D518FB2E655}" type="pres">
      <dgm:prSet presAssocID="{511DA79E-76FB-4623-B278-9B80799DF537}" presName="extraNode" presStyleLbl="node1" presStyleIdx="0" presStyleCnt="3"/>
      <dgm:spPr/>
    </dgm:pt>
    <dgm:pt modelId="{0E200891-33D9-4172-B863-24282840CFD8}" type="pres">
      <dgm:prSet presAssocID="{511DA79E-76FB-4623-B278-9B80799DF537}" presName="dstNode" presStyleLbl="node1" presStyleIdx="0" presStyleCnt="3"/>
      <dgm:spPr/>
    </dgm:pt>
    <dgm:pt modelId="{26ECC7C5-8F36-4F4B-BE7C-C2E873B5EF63}" type="pres">
      <dgm:prSet presAssocID="{CED8F5CD-05FF-4B90-8525-70EBD467CF53}" presName="text_1" presStyleLbl="node1" presStyleIdx="0" presStyleCnt="3">
        <dgm:presLayoutVars>
          <dgm:bulletEnabled val="1"/>
        </dgm:presLayoutVars>
      </dgm:prSet>
      <dgm:spPr/>
    </dgm:pt>
    <dgm:pt modelId="{E875F7A3-8C4C-45FD-A350-4BB6F08A8B68}" type="pres">
      <dgm:prSet presAssocID="{CED8F5CD-05FF-4B90-8525-70EBD467CF53}" presName="accent_1" presStyleCnt="0"/>
      <dgm:spPr/>
    </dgm:pt>
    <dgm:pt modelId="{F4B076A6-6A6F-41C2-A044-3A3D53EEE4F0}" type="pres">
      <dgm:prSet presAssocID="{CED8F5CD-05FF-4B90-8525-70EBD467CF53}" presName="accentRepeatNode" presStyleLbl="solidFgAcc1" presStyleIdx="0" presStyleCnt="3"/>
      <dgm:spPr>
        <a:solidFill>
          <a:schemeClr val="accent3">
            <a:lumMod val="20000"/>
            <a:lumOff val="80000"/>
          </a:schemeClr>
        </a:solidFill>
      </dgm:spPr>
    </dgm:pt>
    <dgm:pt modelId="{75BA34A1-C114-49A1-AD03-8A5973DD7876}" type="pres">
      <dgm:prSet presAssocID="{47D02270-6935-4FAC-9C7E-EB1903F1D248}" presName="text_2" presStyleLbl="node1" presStyleIdx="1" presStyleCnt="3">
        <dgm:presLayoutVars>
          <dgm:bulletEnabled val="1"/>
        </dgm:presLayoutVars>
      </dgm:prSet>
      <dgm:spPr/>
    </dgm:pt>
    <dgm:pt modelId="{5E7CBB18-5908-4A22-9EBE-AEEC391DB7C2}" type="pres">
      <dgm:prSet presAssocID="{47D02270-6935-4FAC-9C7E-EB1903F1D248}" presName="accent_2" presStyleCnt="0"/>
      <dgm:spPr/>
    </dgm:pt>
    <dgm:pt modelId="{90050505-E592-4C16-8DE7-298791680BDC}" type="pres">
      <dgm:prSet presAssocID="{47D02270-6935-4FAC-9C7E-EB1903F1D248}" presName="accentRepeatNode" presStyleLbl="solidFgAcc1" presStyleIdx="1" presStyleCnt="3"/>
      <dgm:spPr>
        <a:solidFill>
          <a:schemeClr val="accent3"/>
        </a:solidFill>
      </dgm:spPr>
    </dgm:pt>
    <dgm:pt modelId="{B48679F3-DDBB-45D7-8216-5F05F9717792}" type="pres">
      <dgm:prSet presAssocID="{4171F3AF-DF79-473F-A712-5BCB1B0CF3F2}" presName="text_3" presStyleLbl="node1" presStyleIdx="2" presStyleCnt="3">
        <dgm:presLayoutVars>
          <dgm:bulletEnabled val="1"/>
        </dgm:presLayoutVars>
      </dgm:prSet>
      <dgm:spPr/>
    </dgm:pt>
    <dgm:pt modelId="{6A4F8006-7B02-4348-8504-0F7770672A82}" type="pres">
      <dgm:prSet presAssocID="{4171F3AF-DF79-473F-A712-5BCB1B0CF3F2}" presName="accent_3" presStyleCnt="0"/>
      <dgm:spPr/>
    </dgm:pt>
    <dgm:pt modelId="{1B44E0C0-0EB9-43A7-88F0-E5B882D23EFF}" type="pres">
      <dgm:prSet presAssocID="{4171F3AF-DF79-473F-A712-5BCB1B0CF3F2}" presName="accentRepeatNode" presStyleLbl="solidFgAcc1" presStyleIdx="2" presStyleCnt="3"/>
      <dgm:spPr>
        <a:solidFill>
          <a:srgbClr val="FFC000"/>
        </a:solidFill>
      </dgm:spPr>
    </dgm:pt>
  </dgm:ptLst>
  <dgm:cxnLst>
    <dgm:cxn modelId="{AA344C10-C9D1-44FF-8C55-093F3B4601B3}" type="presOf" srcId="{DCF99764-2A89-41A8-BB4A-77091CB828CD}" destId="{24B0419E-2612-4423-BCFC-E79FBB04E8B7}" srcOrd="0" destOrd="0" presId="urn:microsoft.com/office/officeart/2008/layout/VerticalCurvedList"/>
    <dgm:cxn modelId="{CA84CB13-8180-41F9-AFCF-3A978D4F6E74}" type="presOf" srcId="{511DA79E-76FB-4623-B278-9B80799DF537}" destId="{507CA0B1-B51B-416B-A5D6-BBCB670A20DF}" srcOrd="0" destOrd="0" presId="urn:microsoft.com/office/officeart/2008/layout/VerticalCurvedList"/>
    <dgm:cxn modelId="{60E7481B-2886-436E-853F-84CA06A5F790}" type="presOf" srcId="{47D02270-6935-4FAC-9C7E-EB1903F1D248}" destId="{75BA34A1-C114-49A1-AD03-8A5973DD7876}" srcOrd="0" destOrd="0" presId="urn:microsoft.com/office/officeart/2008/layout/VerticalCurvedList"/>
    <dgm:cxn modelId="{063F0D2E-6E51-437F-B799-8878C01AE73B}" type="presOf" srcId="{4171F3AF-DF79-473F-A712-5BCB1B0CF3F2}" destId="{B48679F3-DDBB-45D7-8216-5F05F9717792}" srcOrd="0" destOrd="0" presId="urn:microsoft.com/office/officeart/2008/layout/VerticalCurvedList"/>
    <dgm:cxn modelId="{C78F452F-8D02-4947-9659-081221086543}" srcId="{511DA79E-76FB-4623-B278-9B80799DF537}" destId="{47D02270-6935-4FAC-9C7E-EB1903F1D248}" srcOrd="1" destOrd="0" parTransId="{CDADFF21-89C5-46CF-9C37-BD9F10AF5FDE}" sibTransId="{25F686B1-4A3D-4FEA-965C-1C0DA1579DF0}"/>
    <dgm:cxn modelId="{DED16D54-573A-4296-B7EA-07903856E88B}" type="presOf" srcId="{CED8F5CD-05FF-4B90-8525-70EBD467CF53}" destId="{26ECC7C5-8F36-4F4B-BE7C-C2E873B5EF63}" srcOrd="0" destOrd="0" presId="urn:microsoft.com/office/officeart/2008/layout/VerticalCurvedList"/>
    <dgm:cxn modelId="{82C24255-B5A2-4C49-8647-38078EE11FA0}" srcId="{511DA79E-76FB-4623-B278-9B80799DF537}" destId="{4171F3AF-DF79-473F-A712-5BCB1B0CF3F2}" srcOrd="2" destOrd="0" parTransId="{FF4F7817-4914-4D18-9C1B-C4C9A393E4AB}" sibTransId="{E491F50F-AD00-4A85-964C-B7730EF2F099}"/>
    <dgm:cxn modelId="{97FF2760-D558-4FB3-9B7E-6B9F39E746EB}" srcId="{511DA79E-76FB-4623-B278-9B80799DF537}" destId="{CED8F5CD-05FF-4B90-8525-70EBD467CF53}" srcOrd="0" destOrd="0" parTransId="{896056D1-9A01-4ED2-92EF-9CB5CECB55E4}" sibTransId="{DCF99764-2A89-41A8-BB4A-77091CB828CD}"/>
    <dgm:cxn modelId="{22FED4A2-F8A0-4C7C-98E0-E92B8D25F90E}" type="presParOf" srcId="{507CA0B1-B51B-416B-A5D6-BBCB670A20DF}" destId="{774F879D-0B5A-4915-997F-B922BF8EFA68}" srcOrd="0" destOrd="0" presId="urn:microsoft.com/office/officeart/2008/layout/VerticalCurvedList"/>
    <dgm:cxn modelId="{8A6A3447-80B2-450A-A962-FFC8C23F2070}" type="presParOf" srcId="{774F879D-0B5A-4915-997F-B922BF8EFA68}" destId="{EFDA6D5B-36A9-40F4-992A-C1E4C384853B}" srcOrd="0" destOrd="0" presId="urn:microsoft.com/office/officeart/2008/layout/VerticalCurvedList"/>
    <dgm:cxn modelId="{0ED49592-B7DA-47A0-AE2A-AE84CDFC6EB6}" type="presParOf" srcId="{EFDA6D5B-36A9-40F4-992A-C1E4C384853B}" destId="{D0FE32E9-FC64-4C83-BD41-2F432707B8E7}" srcOrd="0" destOrd="0" presId="urn:microsoft.com/office/officeart/2008/layout/VerticalCurvedList"/>
    <dgm:cxn modelId="{A2D48F07-DB57-4443-BFB9-290DD03D3966}" type="presParOf" srcId="{EFDA6D5B-36A9-40F4-992A-C1E4C384853B}" destId="{24B0419E-2612-4423-BCFC-E79FBB04E8B7}" srcOrd="1" destOrd="0" presId="urn:microsoft.com/office/officeart/2008/layout/VerticalCurvedList"/>
    <dgm:cxn modelId="{89EFEB02-97CE-478B-A685-8B5790DFA3C5}" type="presParOf" srcId="{EFDA6D5B-36A9-40F4-992A-C1E4C384853B}" destId="{91010DA3-7E90-455E-84F8-6D518FB2E655}" srcOrd="2" destOrd="0" presId="urn:microsoft.com/office/officeart/2008/layout/VerticalCurvedList"/>
    <dgm:cxn modelId="{00376403-82BD-4B93-A988-C02527E7286A}" type="presParOf" srcId="{EFDA6D5B-36A9-40F4-992A-C1E4C384853B}" destId="{0E200891-33D9-4172-B863-24282840CFD8}" srcOrd="3" destOrd="0" presId="urn:microsoft.com/office/officeart/2008/layout/VerticalCurvedList"/>
    <dgm:cxn modelId="{F1D62A18-9DDE-4F60-98B2-68B391807B5B}" type="presParOf" srcId="{774F879D-0B5A-4915-997F-B922BF8EFA68}" destId="{26ECC7C5-8F36-4F4B-BE7C-C2E873B5EF63}" srcOrd="1" destOrd="0" presId="urn:microsoft.com/office/officeart/2008/layout/VerticalCurvedList"/>
    <dgm:cxn modelId="{50E3282C-E5A2-4E12-9D5B-2B61E1ED3B8B}" type="presParOf" srcId="{774F879D-0B5A-4915-997F-B922BF8EFA68}" destId="{E875F7A3-8C4C-45FD-A350-4BB6F08A8B68}" srcOrd="2" destOrd="0" presId="urn:microsoft.com/office/officeart/2008/layout/VerticalCurvedList"/>
    <dgm:cxn modelId="{DB7AF543-AB9E-4199-B98C-16176639BE50}" type="presParOf" srcId="{E875F7A3-8C4C-45FD-A350-4BB6F08A8B68}" destId="{F4B076A6-6A6F-41C2-A044-3A3D53EEE4F0}" srcOrd="0" destOrd="0" presId="urn:microsoft.com/office/officeart/2008/layout/VerticalCurvedList"/>
    <dgm:cxn modelId="{CB24B934-EEBB-4CB2-9596-49C9278FB4C8}" type="presParOf" srcId="{774F879D-0B5A-4915-997F-B922BF8EFA68}" destId="{75BA34A1-C114-49A1-AD03-8A5973DD7876}" srcOrd="3" destOrd="0" presId="urn:microsoft.com/office/officeart/2008/layout/VerticalCurvedList"/>
    <dgm:cxn modelId="{B5D1911C-55C7-42E4-B183-5C15E0B334B1}" type="presParOf" srcId="{774F879D-0B5A-4915-997F-B922BF8EFA68}" destId="{5E7CBB18-5908-4A22-9EBE-AEEC391DB7C2}" srcOrd="4" destOrd="0" presId="urn:microsoft.com/office/officeart/2008/layout/VerticalCurvedList"/>
    <dgm:cxn modelId="{EB845408-540A-48D3-84DD-43CCD8B793F4}" type="presParOf" srcId="{5E7CBB18-5908-4A22-9EBE-AEEC391DB7C2}" destId="{90050505-E592-4C16-8DE7-298791680BDC}" srcOrd="0" destOrd="0" presId="urn:microsoft.com/office/officeart/2008/layout/VerticalCurvedList"/>
    <dgm:cxn modelId="{AA1A1D7B-F90B-40F3-9837-74C3916E95B6}" type="presParOf" srcId="{774F879D-0B5A-4915-997F-B922BF8EFA68}" destId="{B48679F3-DDBB-45D7-8216-5F05F9717792}" srcOrd="5" destOrd="0" presId="urn:microsoft.com/office/officeart/2008/layout/VerticalCurvedList"/>
    <dgm:cxn modelId="{0D47CAFA-83D2-4088-9143-69C1348F233D}" type="presParOf" srcId="{774F879D-0B5A-4915-997F-B922BF8EFA68}" destId="{6A4F8006-7B02-4348-8504-0F7770672A82}" srcOrd="6" destOrd="0" presId="urn:microsoft.com/office/officeart/2008/layout/VerticalCurvedList"/>
    <dgm:cxn modelId="{463B55F0-AE0A-43F3-A1B7-FF98F0F7276B}" type="presParOf" srcId="{6A4F8006-7B02-4348-8504-0F7770672A82}" destId="{1B44E0C0-0EB9-43A7-88F0-E5B882D23EFF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11DA79E-76FB-4623-B278-9B80799DF537}" type="doc">
      <dgm:prSet loTypeId="urn:microsoft.com/office/officeart/2008/layout/VerticalCurvedList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zh-CN" altLang="en-US"/>
        </a:p>
      </dgm:t>
    </dgm:pt>
    <dgm:pt modelId="{CED8F5CD-05FF-4B90-8525-70EBD467CF53}">
      <dgm:prSet phldrT="[文本]"/>
      <dgm:spPr/>
      <dgm:t>
        <a:bodyPr/>
        <a:lstStyle/>
        <a:p>
          <a:r>
            <a:rPr lang="zh-CN" altLang="en-US" dirty="0"/>
            <a:t>了解实时音视频技术架构</a:t>
          </a:r>
        </a:p>
      </dgm:t>
    </dgm:pt>
    <dgm:pt modelId="{896056D1-9A01-4ED2-92EF-9CB5CECB55E4}" type="parTrans" cxnId="{97FF2760-D558-4FB3-9B7E-6B9F39E746EB}">
      <dgm:prSet/>
      <dgm:spPr/>
      <dgm:t>
        <a:bodyPr/>
        <a:lstStyle/>
        <a:p>
          <a:endParaRPr lang="zh-CN" altLang="en-US"/>
        </a:p>
      </dgm:t>
    </dgm:pt>
    <dgm:pt modelId="{DCF99764-2A89-41A8-BB4A-77091CB828CD}" type="sibTrans" cxnId="{97FF2760-D558-4FB3-9B7E-6B9F39E746EB}">
      <dgm:prSet/>
      <dgm:spPr/>
      <dgm:t>
        <a:bodyPr/>
        <a:lstStyle/>
        <a:p>
          <a:endParaRPr lang="zh-CN" altLang="en-US"/>
        </a:p>
      </dgm:t>
    </dgm:pt>
    <dgm:pt modelId="{47D02270-6935-4FAC-9C7E-EB1903F1D248}">
      <dgm:prSet phldrT="[文本]"/>
      <dgm:spPr/>
      <dgm:t>
        <a:bodyPr/>
        <a:lstStyle/>
        <a:p>
          <a:r>
            <a:rPr lang="zh-CN" altLang="en-US" dirty="0"/>
            <a:t>掌握音视频技术的基础知识</a:t>
          </a:r>
        </a:p>
      </dgm:t>
    </dgm:pt>
    <dgm:pt modelId="{CDADFF21-89C5-46CF-9C37-BD9F10AF5FDE}" type="parTrans" cxnId="{C78F452F-8D02-4947-9659-081221086543}">
      <dgm:prSet/>
      <dgm:spPr/>
      <dgm:t>
        <a:bodyPr/>
        <a:lstStyle/>
        <a:p>
          <a:endParaRPr lang="zh-CN" altLang="en-US"/>
        </a:p>
      </dgm:t>
    </dgm:pt>
    <dgm:pt modelId="{25F686B1-4A3D-4FEA-965C-1C0DA1579DF0}" type="sibTrans" cxnId="{C78F452F-8D02-4947-9659-081221086543}">
      <dgm:prSet/>
      <dgm:spPr/>
      <dgm:t>
        <a:bodyPr/>
        <a:lstStyle/>
        <a:p>
          <a:endParaRPr lang="zh-CN" altLang="en-US"/>
        </a:p>
      </dgm:t>
    </dgm:pt>
    <dgm:pt modelId="{4171F3AF-DF79-473F-A712-5BCB1B0CF3F2}">
      <dgm:prSet phldrT="[文本]"/>
      <dgm:spPr/>
      <dgm:t>
        <a:bodyPr/>
        <a:lstStyle/>
        <a:p>
          <a:r>
            <a:rPr lang="zh-CN" altLang="en-US" dirty="0"/>
            <a:t>具备实时音视频应用开发能力</a:t>
          </a:r>
        </a:p>
      </dgm:t>
    </dgm:pt>
    <dgm:pt modelId="{FF4F7817-4914-4D18-9C1B-C4C9A393E4AB}" type="parTrans" cxnId="{82C24255-B5A2-4C49-8647-38078EE11FA0}">
      <dgm:prSet/>
      <dgm:spPr/>
      <dgm:t>
        <a:bodyPr/>
        <a:lstStyle/>
        <a:p>
          <a:endParaRPr lang="zh-CN" altLang="en-US"/>
        </a:p>
      </dgm:t>
    </dgm:pt>
    <dgm:pt modelId="{E491F50F-AD00-4A85-964C-B7730EF2F099}" type="sibTrans" cxnId="{82C24255-B5A2-4C49-8647-38078EE11FA0}">
      <dgm:prSet/>
      <dgm:spPr/>
      <dgm:t>
        <a:bodyPr/>
        <a:lstStyle/>
        <a:p>
          <a:endParaRPr lang="zh-CN" altLang="en-US"/>
        </a:p>
      </dgm:t>
    </dgm:pt>
    <dgm:pt modelId="{507CA0B1-B51B-416B-A5D6-BBCB670A20DF}" type="pres">
      <dgm:prSet presAssocID="{511DA79E-76FB-4623-B278-9B80799DF537}" presName="Name0" presStyleCnt="0">
        <dgm:presLayoutVars>
          <dgm:chMax val="7"/>
          <dgm:chPref val="7"/>
          <dgm:dir/>
        </dgm:presLayoutVars>
      </dgm:prSet>
      <dgm:spPr/>
    </dgm:pt>
    <dgm:pt modelId="{774F879D-0B5A-4915-997F-B922BF8EFA68}" type="pres">
      <dgm:prSet presAssocID="{511DA79E-76FB-4623-B278-9B80799DF537}" presName="Name1" presStyleCnt="0"/>
      <dgm:spPr/>
    </dgm:pt>
    <dgm:pt modelId="{EFDA6D5B-36A9-40F4-992A-C1E4C384853B}" type="pres">
      <dgm:prSet presAssocID="{511DA79E-76FB-4623-B278-9B80799DF537}" presName="cycle" presStyleCnt="0"/>
      <dgm:spPr/>
    </dgm:pt>
    <dgm:pt modelId="{D0FE32E9-FC64-4C83-BD41-2F432707B8E7}" type="pres">
      <dgm:prSet presAssocID="{511DA79E-76FB-4623-B278-9B80799DF537}" presName="srcNode" presStyleLbl="node1" presStyleIdx="0" presStyleCnt="3"/>
      <dgm:spPr/>
    </dgm:pt>
    <dgm:pt modelId="{24B0419E-2612-4423-BCFC-E79FBB04E8B7}" type="pres">
      <dgm:prSet presAssocID="{511DA79E-76FB-4623-B278-9B80799DF537}" presName="conn" presStyleLbl="parChTrans1D2" presStyleIdx="0" presStyleCnt="1"/>
      <dgm:spPr/>
    </dgm:pt>
    <dgm:pt modelId="{91010DA3-7E90-455E-84F8-6D518FB2E655}" type="pres">
      <dgm:prSet presAssocID="{511DA79E-76FB-4623-B278-9B80799DF537}" presName="extraNode" presStyleLbl="node1" presStyleIdx="0" presStyleCnt="3"/>
      <dgm:spPr/>
    </dgm:pt>
    <dgm:pt modelId="{0E200891-33D9-4172-B863-24282840CFD8}" type="pres">
      <dgm:prSet presAssocID="{511DA79E-76FB-4623-B278-9B80799DF537}" presName="dstNode" presStyleLbl="node1" presStyleIdx="0" presStyleCnt="3"/>
      <dgm:spPr/>
    </dgm:pt>
    <dgm:pt modelId="{26ECC7C5-8F36-4F4B-BE7C-C2E873B5EF63}" type="pres">
      <dgm:prSet presAssocID="{CED8F5CD-05FF-4B90-8525-70EBD467CF53}" presName="text_1" presStyleLbl="node1" presStyleIdx="0" presStyleCnt="3">
        <dgm:presLayoutVars>
          <dgm:bulletEnabled val="1"/>
        </dgm:presLayoutVars>
      </dgm:prSet>
      <dgm:spPr/>
    </dgm:pt>
    <dgm:pt modelId="{E875F7A3-8C4C-45FD-A350-4BB6F08A8B68}" type="pres">
      <dgm:prSet presAssocID="{CED8F5CD-05FF-4B90-8525-70EBD467CF53}" presName="accent_1" presStyleCnt="0"/>
      <dgm:spPr/>
    </dgm:pt>
    <dgm:pt modelId="{F4B076A6-6A6F-41C2-A044-3A3D53EEE4F0}" type="pres">
      <dgm:prSet presAssocID="{CED8F5CD-05FF-4B90-8525-70EBD467CF53}" presName="accentRepeatNode" presStyleLbl="solidFgAcc1" presStyleIdx="0" presStyleCnt="3"/>
      <dgm:spPr>
        <a:solidFill>
          <a:schemeClr val="accent3">
            <a:lumMod val="20000"/>
            <a:lumOff val="80000"/>
          </a:schemeClr>
        </a:solidFill>
      </dgm:spPr>
    </dgm:pt>
    <dgm:pt modelId="{75BA34A1-C114-49A1-AD03-8A5973DD7876}" type="pres">
      <dgm:prSet presAssocID="{47D02270-6935-4FAC-9C7E-EB1903F1D248}" presName="text_2" presStyleLbl="node1" presStyleIdx="1" presStyleCnt="3">
        <dgm:presLayoutVars>
          <dgm:bulletEnabled val="1"/>
        </dgm:presLayoutVars>
      </dgm:prSet>
      <dgm:spPr/>
    </dgm:pt>
    <dgm:pt modelId="{5E7CBB18-5908-4A22-9EBE-AEEC391DB7C2}" type="pres">
      <dgm:prSet presAssocID="{47D02270-6935-4FAC-9C7E-EB1903F1D248}" presName="accent_2" presStyleCnt="0"/>
      <dgm:spPr/>
    </dgm:pt>
    <dgm:pt modelId="{90050505-E592-4C16-8DE7-298791680BDC}" type="pres">
      <dgm:prSet presAssocID="{47D02270-6935-4FAC-9C7E-EB1903F1D248}" presName="accentRepeatNode" presStyleLbl="solidFgAcc1" presStyleIdx="1" presStyleCnt="3"/>
      <dgm:spPr>
        <a:solidFill>
          <a:schemeClr val="accent3"/>
        </a:solidFill>
      </dgm:spPr>
    </dgm:pt>
    <dgm:pt modelId="{B48679F3-DDBB-45D7-8216-5F05F9717792}" type="pres">
      <dgm:prSet presAssocID="{4171F3AF-DF79-473F-A712-5BCB1B0CF3F2}" presName="text_3" presStyleLbl="node1" presStyleIdx="2" presStyleCnt="3">
        <dgm:presLayoutVars>
          <dgm:bulletEnabled val="1"/>
        </dgm:presLayoutVars>
      </dgm:prSet>
      <dgm:spPr/>
    </dgm:pt>
    <dgm:pt modelId="{6A4F8006-7B02-4348-8504-0F7770672A82}" type="pres">
      <dgm:prSet presAssocID="{4171F3AF-DF79-473F-A712-5BCB1B0CF3F2}" presName="accent_3" presStyleCnt="0"/>
      <dgm:spPr/>
    </dgm:pt>
    <dgm:pt modelId="{1B44E0C0-0EB9-43A7-88F0-E5B882D23EFF}" type="pres">
      <dgm:prSet presAssocID="{4171F3AF-DF79-473F-A712-5BCB1B0CF3F2}" presName="accentRepeatNode" presStyleLbl="solidFgAcc1" presStyleIdx="2" presStyleCnt="3"/>
      <dgm:spPr>
        <a:solidFill>
          <a:srgbClr val="FFC000"/>
        </a:solidFill>
      </dgm:spPr>
    </dgm:pt>
  </dgm:ptLst>
  <dgm:cxnLst>
    <dgm:cxn modelId="{AA344C10-C9D1-44FF-8C55-093F3B4601B3}" type="presOf" srcId="{DCF99764-2A89-41A8-BB4A-77091CB828CD}" destId="{24B0419E-2612-4423-BCFC-E79FBB04E8B7}" srcOrd="0" destOrd="0" presId="urn:microsoft.com/office/officeart/2008/layout/VerticalCurvedList"/>
    <dgm:cxn modelId="{CA84CB13-8180-41F9-AFCF-3A978D4F6E74}" type="presOf" srcId="{511DA79E-76FB-4623-B278-9B80799DF537}" destId="{507CA0B1-B51B-416B-A5D6-BBCB670A20DF}" srcOrd="0" destOrd="0" presId="urn:microsoft.com/office/officeart/2008/layout/VerticalCurvedList"/>
    <dgm:cxn modelId="{60E7481B-2886-436E-853F-84CA06A5F790}" type="presOf" srcId="{47D02270-6935-4FAC-9C7E-EB1903F1D248}" destId="{75BA34A1-C114-49A1-AD03-8A5973DD7876}" srcOrd="0" destOrd="0" presId="urn:microsoft.com/office/officeart/2008/layout/VerticalCurvedList"/>
    <dgm:cxn modelId="{063F0D2E-6E51-437F-B799-8878C01AE73B}" type="presOf" srcId="{4171F3AF-DF79-473F-A712-5BCB1B0CF3F2}" destId="{B48679F3-DDBB-45D7-8216-5F05F9717792}" srcOrd="0" destOrd="0" presId="urn:microsoft.com/office/officeart/2008/layout/VerticalCurvedList"/>
    <dgm:cxn modelId="{C78F452F-8D02-4947-9659-081221086543}" srcId="{511DA79E-76FB-4623-B278-9B80799DF537}" destId="{47D02270-6935-4FAC-9C7E-EB1903F1D248}" srcOrd="1" destOrd="0" parTransId="{CDADFF21-89C5-46CF-9C37-BD9F10AF5FDE}" sibTransId="{25F686B1-4A3D-4FEA-965C-1C0DA1579DF0}"/>
    <dgm:cxn modelId="{DED16D54-573A-4296-B7EA-07903856E88B}" type="presOf" srcId="{CED8F5CD-05FF-4B90-8525-70EBD467CF53}" destId="{26ECC7C5-8F36-4F4B-BE7C-C2E873B5EF63}" srcOrd="0" destOrd="0" presId="urn:microsoft.com/office/officeart/2008/layout/VerticalCurvedList"/>
    <dgm:cxn modelId="{82C24255-B5A2-4C49-8647-38078EE11FA0}" srcId="{511DA79E-76FB-4623-B278-9B80799DF537}" destId="{4171F3AF-DF79-473F-A712-5BCB1B0CF3F2}" srcOrd="2" destOrd="0" parTransId="{FF4F7817-4914-4D18-9C1B-C4C9A393E4AB}" sibTransId="{E491F50F-AD00-4A85-964C-B7730EF2F099}"/>
    <dgm:cxn modelId="{97FF2760-D558-4FB3-9B7E-6B9F39E746EB}" srcId="{511DA79E-76FB-4623-B278-9B80799DF537}" destId="{CED8F5CD-05FF-4B90-8525-70EBD467CF53}" srcOrd="0" destOrd="0" parTransId="{896056D1-9A01-4ED2-92EF-9CB5CECB55E4}" sibTransId="{DCF99764-2A89-41A8-BB4A-77091CB828CD}"/>
    <dgm:cxn modelId="{22FED4A2-F8A0-4C7C-98E0-E92B8D25F90E}" type="presParOf" srcId="{507CA0B1-B51B-416B-A5D6-BBCB670A20DF}" destId="{774F879D-0B5A-4915-997F-B922BF8EFA68}" srcOrd="0" destOrd="0" presId="urn:microsoft.com/office/officeart/2008/layout/VerticalCurvedList"/>
    <dgm:cxn modelId="{8A6A3447-80B2-450A-A962-FFC8C23F2070}" type="presParOf" srcId="{774F879D-0B5A-4915-997F-B922BF8EFA68}" destId="{EFDA6D5B-36A9-40F4-992A-C1E4C384853B}" srcOrd="0" destOrd="0" presId="urn:microsoft.com/office/officeart/2008/layout/VerticalCurvedList"/>
    <dgm:cxn modelId="{0ED49592-B7DA-47A0-AE2A-AE84CDFC6EB6}" type="presParOf" srcId="{EFDA6D5B-36A9-40F4-992A-C1E4C384853B}" destId="{D0FE32E9-FC64-4C83-BD41-2F432707B8E7}" srcOrd="0" destOrd="0" presId="urn:microsoft.com/office/officeart/2008/layout/VerticalCurvedList"/>
    <dgm:cxn modelId="{A2D48F07-DB57-4443-BFB9-290DD03D3966}" type="presParOf" srcId="{EFDA6D5B-36A9-40F4-992A-C1E4C384853B}" destId="{24B0419E-2612-4423-BCFC-E79FBB04E8B7}" srcOrd="1" destOrd="0" presId="urn:microsoft.com/office/officeart/2008/layout/VerticalCurvedList"/>
    <dgm:cxn modelId="{89EFEB02-97CE-478B-A685-8B5790DFA3C5}" type="presParOf" srcId="{EFDA6D5B-36A9-40F4-992A-C1E4C384853B}" destId="{91010DA3-7E90-455E-84F8-6D518FB2E655}" srcOrd="2" destOrd="0" presId="urn:microsoft.com/office/officeart/2008/layout/VerticalCurvedList"/>
    <dgm:cxn modelId="{00376403-82BD-4B93-A988-C02527E7286A}" type="presParOf" srcId="{EFDA6D5B-36A9-40F4-992A-C1E4C384853B}" destId="{0E200891-33D9-4172-B863-24282840CFD8}" srcOrd="3" destOrd="0" presId="urn:microsoft.com/office/officeart/2008/layout/VerticalCurvedList"/>
    <dgm:cxn modelId="{F1D62A18-9DDE-4F60-98B2-68B391807B5B}" type="presParOf" srcId="{774F879D-0B5A-4915-997F-B922BF8EFA68}" destId="{26ECC7C5-8F36-4F4B-BE7C-C2E873B5EF63}" srcOrd="1" destOrd="0" presId="urn:microsoft.com/office/officeart/2008/layout/VerticalCurvedList"/>
    <dgm:cxn modelId="{50E3282C-E5A2-4E12-9D5B-2B61E1ED3B8B}" type="presParOf" srcId="{774F879D-0B5A-4915-997F-B922BF8EFA68}" destId="{E875F7A3-8C4C-45FD-A350-4BB6F08A8B68}" srcOrd="2" destOrd="0" presId="urn:microsoft.com/office/officeart/2008/layout/VerticalCurvedList"/>
    <dgm:cxn modelId="{DB7AF543-AB9E-4199-B98C-16176639BE50}" type="presParOf" srcId="{E875F7A3-8C4C-45FD-A350-4BB6F08A8B68}" destId="{F4B076A6-6A6F-41C2-A044-3A3D53EEE4F0}" srcOrd="0" destOrd="0" presId="urn:microsoft.com/office/officeart/2008/layout/VerticalCurvedList"/>
    <dgm:cxn modelId="{CB24B934-EEBB-4CB2-9596-49C9278FB4C8}" type="presParOf" srcId="{774F879D-0B5A-4915-997F-B922BF8EFA68}" destId="{75BA34A1-C114-49A1-AD03-8A5973DD7876}" srcOrd="3" destOrd="0" presId="urn:microsoft.com/office/officeart/2008/layout/VerticalCurvedList"/>
    <dgm:cxn modelId="{B5D1911C-55C7-42E4-B183-5C15E0B334B1}" type="presParOf" srcId="{774F879D-0B5A-4915-997F-B922BF8EFA68}" destId="{5E7CBB18-5908-4A22-9EBE-AEEC391DB7C2}" srcOrd="4" destOrd="0" presId="urn:microsoft.com/office/officeart/2008/layout/VerticalCurvedList"/>
    <dgm:cxn modelId="{EB845408-540A-48D3-84DD-43CCD8B793F4}" type="presParOf" srcId="{5E7CBB18-5908-4A22-9EBE-AEEC391DB7C2}" destId="{90050505-E592-4C16-8DE7-298791680BDC}" srcOrd="0" destOrd="0" presId="urn:microsoft.com/office/officeart/2008/layout/VerticalCurvedList"/>
    <dgm:cxn modelId="{AA1A1D7B-F90B-40F3-9837-74C3916E95B6}" type="presParOf" srcId="{774F879D-0B5A-4915-997F-B922BF8EFA68}" destId="{B48679F3-DDBB-45D7-8216-5F05F9717792}" srcOrd="5" destOrd="0" presId="urn:microsoft.com/office/officeart/2008/layout/VerticalCurvedList"/>
    <dgm:cxn modelId="{0D47CAFA-83D2-4088-9143-69C1348F233D}" type="presParOf" srcId="{774F879D-0B5A-4915-997F-B922BF8EFA68}" destId="{6A4F8006-7B02-4348-8504-0F7770672A82}" srcOrd="6" destOrd="0" presId="urn:microsoft.com/office/officeart/2008/layout/VerticalCurvedList"/>
    <dgm:cxn modelId="{463B55F0-AE0A-43F3-A1B7-FF98F0F7276B}" type="presParOf" srcId="{6A4F8006-7B02-4348-8504-0F7770672A82}" destId="{1B44E0C0-0EB9-43A7-88F0-E5B882D23EFF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0D60382-FD38-42CD-ACE2-EFA61132FE99}" type="doc">
      <dgm:prSet loTypeId="urn:microsoft.com/office/officeart/2005/8/layout/hProcess6" loCatId="process" qsTypeId="urn:microsoft.com/office/officeart/2005/8/quickstyle/simple1" qsCatId="simple" csTypeId="urn:microsoft.com/office/officeart/2005/8/colors/accent1_4" csCatId="accent1" phldr="1"/>
      <dgm:spPr/>
      <dgm:t>
        <a:bodyPr/>
        <a:lstStyle/>
        <a:p>
          <a:endParaRPr lang="zh-CN" altLang="en-US"/>
        </a:p>
      </dgm:t>
    </dgm:pt>
    <dgm:pt modelId="{A366C140-019A-45C2-8963-E655A7231332}">
      <dgm:prSet phldrT="[文本]"/>
      <dgm:spPr/>
      <dgm:t>
        <a:bodyPr/>
        <a:lstStyle/>
        <a:p>
          <a:r>
            <a:rPr lang="zh-CN" altLang="en-US" dirty="0"/>
            <a:t>采集</a:t>
          </a:r>
        </a:p>
      </dgm:t>
    </dgm:pt>
    <dgm:pt modelId="{03950CC2-D4C1-4F22-B1DA-907E9425F6AD}" type="parTrans" cxnId="{FB883F83-2C9C-4BA6-BB24-25E9D6444B0F}">
      <dgm:prSet/>
      <dgm:spPr/>
      <dgm:t>
        <a:bodyPr/>
        <a:lstStyle/>
        <a:p>
          <a:endParaRPr lang="zh-CN" altLang="en-US"/>
        </a:p>
      </dgm:t>
    </dgm:pt>
    <dgm:pt modelId="{4AAAA01E-D72C-4C53-B06B-F2902172CEAC}" type="sibTrans" cxnId="{FB883F83-2C9C-4BA6-BB24-25E9D6444B0F}">
      <dgm:prSet/>
      <dgm:spPr/>
      <dgm:t>
        <a:bodyPr/>
        <a:lstStyle/>
        <a:p>
          <a:endParaRPr lang="zh-CN" altLang="en-US"/>
        </a:p>
      </dgm:t>
    </dgm:pt>
    <dgm:pt modelId="{A92B2020-C830-4F2A-886A-8C716374765C}">
      <dgm:prSet phldrT="[文本]"/>
      <dgm:spPr/>
      <dgm:t>
        <a:bodyPr/>
        <a:lstStyle/>
        <a:p>
          <a:r>
            <a:rPr lang="zh-CN" altLang="en-US" dirty="0"/>
            <a:t>视频：相机</a:t>
          </a:r>
        </a:p>
      </dgm:t>
    </dgm:pt>
    <dgm:pt modelId="{CD054FBD-1DB5-426C-9BEE-2392C65E3F88}" type="parTrans" cxnId="{E20B50B0-6598-4EED-8997-6C3D3C420B2E}">
      <dgm:prSet/>
      <dgm:spPr/>
      <dgm:t>
        <a:bodyPr/>
        <a:lstStyle/>
        <a:p>
          <a:endParaRPr lang="zh-CN" altLang="en-US"/>
        </a:p>
      </dgm:t>
    </dgm:pt>
    <dgm:pt modelId="{B0A348FD-A514-4DB9-A0C5-B5533045E1CF}" type="sibTrans" cxnId="{E20B50B0-6598-4EED-8997-6C3D3C420B2E}">
      <dgm:prSet/>
      <dgm:spPr/>
      <dgm:t>
        <a:bodyPr/>
        <a:lstStyle/>
        <a:p>
          <a:endParaRPr lang="zh-CN" altLang="en-US"/>
        </a:p>
      </dgm:t>
    </dgm:pt>
    <dgm:pt modelId="{0940D275-EBAE-497C-9008-4E4A5190A3FA}">
      <dgm:prSet phldrT="[文本]"/>
      <dgm:spPr/>
      <dgm:t>
        <a:bodyPr/>
        <a:lstStyle/>
        <a:p>
          <a:r>
            <a:rPr lang="zh-CN" altLang="en-US" dirty="0"/>
            <a:t>编码</a:t>
          </a:r>
        </a:p>
      </dgm:t>
    </dgm:pt>
    <dgm:pt modelId="{5A5B70D0-21A3-49C8-9686-28A6B1319998}" type="parTrans" cxnId="{634BECB6-C8FB-41CE-B68A-AB3D9F47AF4F}">
      <dgm:prSet/>
      <dgm:spPr/>
      <dgm:t>
        <a:bodyPr/>
        <a:lstStyle/>
        <a:p>
          <a:endParaRPr lang="zh-CN" altLang="en-US"/>
        </a:p>
      </dgm:t>
    </dgm:pt>
    <dgm:pt modelId="{5BA7F107-8E0A-492F-BB90-B086DD598097}" type="sibTrans" cxnId="{634BECB6-C8FB-41CE-B68A-AB3D9F47AF4F}">
      <dgm:prSet/>
      <dgm:spPr/>
      <dgm:t>
        <a:bodyPr/>
        <a:lstStyle/>
        <a:p>
          <a:endParaRPr lang="zh-CN" altLang="en-US"/>
        </a:p>
      </dgm:t>
    </dgm:pt>
    <dgm:pt modelId="{DB552A3C-01D1-4D66-90A6-8E7A489DBA7F}">
      <dgm:prSet phldrT="[文本]"/>
      <dgm:spPr/>
      <dgm:t>
        <a:bodyPr/>
        <a:lstStyle/>
        <a:p>
          <a:r>
            <a:rPr lang="zh-CN" altLang="en-US" dirty="0"/>
            <a:t>视频：</a:t>
          </a:r>
          <a:r>
            <a:rPr lang="en-US" altLang="zh-CN" dirty="0"/>
            <a:t>H264/H265</a:t>
          </a:r>
          <a:endParaRPr lang="zh-CN" altLang="en-US" dirty="0"/>
        </a:p>
      </dgm:t>
    </dgm:pt>
    <dgm:pt modelId="{A474C4B6-7487-4DCE-9D4D-E71989578F81}" type="parTrans" cxnId="{C54C986B-1766-4148-9956-8DF86CB517FA}">
      <dgm:prSet/>
      <dgm:spPr/>
      <dgm:t>
        <a:bodyPr/>
        <a:lstStyle/>
        <a:p>
          <a:endParaRPr lang="zh-CN" altLang="en-US"/>
        </a:p>
      </dgm:t>
    </dgm:pt>
    <dgm:pt modelId="{82A5A0F1-D18A-4BA8-A598-D028BEE90B48}" type="sibTrans" cxnId="{C54C986B-1766-4148-9956-8DF86CB517FA}">
      <dgm:prSet/>
      <dgm:spPr/>
      <dgm:t>
        <a:bodyPr/>
        <a:lstStyle/>
        <a:p>
          <a:endParaRPr lang="zh-CN" altLang="en-US"/>
        </a:p>
      </dgm:t>
    </dgm:pt>
    <dgm:pt modelId="{7A5A8AAA-1B5A-4451-A12C-EAD939ED396B}">
      <dgm:prSet phldrT="[文本]"/>
      <dgm:spPr/>
      <dgm:t>
        <a:bodyPr/>
        <a:lstStyle/>
        <a:p>
          <a:r>
            <a:rPr lang="zh-CN" altLang="en-US" dirty="0"/>
            <a:t>音频：</a:t>
          </a:r>
          <a:r>
            <a:rPr lang="en-US" altLang="zh-CN" dirty="0"/>
            <a:t>OPUS/AAC</a:t>
          </a:r>
          <a:endParaRPr lang="zh-CN" altLang="en-US" dirty="0"/>
        </a:p>
      </dgm:t>
    </dgm:pt>
    <dgm:pt modelId="{7C50380C-0275-48B8-9EF8-073C4354FE52}" type="parTrans" cxnId="{3FBA29AC-FE88-43D4-887A-EC1878E567B7}">
      <dgm:prSet/>
      <dgm:spPr/>
      <dgm:t>
        <a:bodyPr/>
        <a:lstStyle/>
        <a:p>
          <a:endParaRPr lang="zh-CN" altLang="en-US"/>
        </a:p>
      </dgm:t>
    </dgm:pt>
    <dgm:pt modelId="{C9D46B13-ADD5-4D68-87C6-1ABCB6C5DF96}" type="sibTrans" cxnId="{3FBA29AC-FE88-43D4-887A-EC1878E567B7}">
      <dgm:prSet/>
      <dgm:spPr/>
      <dgm:t>
        <a:bodyPr/>
        <a:lstStyle/>
        <a:p>
          <a:endParaRPr lang="zh-CN" altLang="en-US"/>
        </a:p>
      </dgm:t>
    </dgm:pt>
    <dgm:pt modelId="{6E7BED90-4B04-46D0-AF67-F3E922930411}">
      <dgm:prSet phldrT="[文本]"/>
      <dgm:spPr/>
      <dgm:t>
        <a:bodyPr/>
        <a:lstStyle/>
        <a:p>
          <a:r>
            <a:rPr lang="zh-CN" altLang="en-US" dirty="0"/>
            <a:t>发送</a:t>
          </a:r>
        </a:p>
      </dgm:t>
    </dgm:pt>
    <dgm:pt modelId="{5EE16BD0-B99B-4226-A45F-070529E1983E}" type="parTrans" cxnId="{EC34D149-9BC5-40C1-B509-8D30AF67A624}">
      <dgm:prSet/>
      <dgm:spPr/>
      <dgm:t>
        <a:bodyPr/>
        <a:lstStyle/>
        <a:p>
          <a:endParaRPr lang="zh-CN" altLang="en-US"/>
        </a:p>
      </dgm:t>
    </dgm:pt>
    <dgm:pt modelId="{17EE2E32-8A1F-48D0-9C7A-E5198B6356EF}" type="sibTrans" cxnId="{EC34D149-9BC5-40C1-B509-8D30AF67A624}">
      <dgm:prSet/>
      <dgm:spPr/>
      <dgm:t>
        <a:bodyPr/>
        <a:lstStyle/>
        <a:p>
          <a:endParaRPr lang="zh-CN" altLang="en-US"/>
        </a:p>
      </dgm:t>
    </dgm:pt>
    <dgm:pt modelId="{41947457-0CB7-436F-AA59-B9EF7350B491}">
      <dgm:prSet phldrT="[文本]"/>
      <dgm:spPr/>
      <dgm:t>
        <a:bodyPr/>
        <a:lstStyle/>
        <a:p>
          <a:r>
            <a:rPr lang="zh-CN" altLang="en-US" dirty="0"/>
            <a:t>封包：</a:t>
          </a:r>
          <a:r>
            <a:rPr lang="en-US" altLang="zh-CN" dirty="0"/>
            <a:t>RTP</a:t>
          </a:r>
          <a:endParaRPr lang="zh-CN" altLang="en-US" dirty="0"/>
        </a:p>
      </dgm:t>
    </dgm:pt>
    <dgm:pt modelId="{6C5CC077-8345-4B43-B071-F0F3006F8372}" type="parTrans" cxnId="{C34C3044-B185-45C0-ABBD-FF22D77F7A13}">
      <dgm:prSet/>
      <dgm:spPr/>
      <dgm:t>
        <a:bodyPr/>
        <a:lstStyle/>
        <a:p>
          <a:endParaRPr lang="zh-CN" altLang="en-US"/>
        </a:p>
      </dgm:t>
    </dgm:pt>
    <dgm:pt modelId="{1D3EF5E3-67F3-41DB-950D-074139D851D3}" type="sibTrans" cxnId="{C34C3044-B185-45C0-ABBD-FF22D77F7A13}">
      <dgm:prSet/>
      <dgm:spPr/>
      <dgm:t>
        <a:bodyPr/>
        <a:lstStyle/>
        <a:p>
          <a:endParaRPr lang="zh-CN" altLang="en-US"/>
        </a:p>
      </dgm:t>
    </dgm:pt>
    <dgm:pt modelId="{385D7433-EA27-4408-B410-01D4D3C38928}">
      <dgm:prSet phldrT="[文本]"/>
      <dgm:spPr/>
      <dgm:t>
        <a:bodyPr/>
        <a:lstStyle/>
        <a:p>
          <a:r>
            <a:rPr lang="zh-CN" altLang="en-US" dirty="0"/>
            <a:t>音频：麦克风</a:t>
          </a:r>
        </a:p>
      </dgm:t>
    </dgm:pt>
    <dgm:pt modelId="{169C56DC-B9C0-40B4-935D-9A4D2EF99EB2}" type="parTrans" cxnId="{0F6D586C-59CE-4FA3-9A0F-E2B95FD98332}">
      <dgm:prSet/>
      <dgm:spPr/>
      <dgm:t>
        <a:bodyPr/>
        <a:lstStyle/>
        <a:p>
          <a:endParaRPr lang="zh-CN" altLang="en-US"/>
        </a:p>
      </dgm:t>
    </dgm:pt>
    <dgm:pt modelId="{F927DC93-9687-40DB-A5F1-F72863FBC1E0}" type="sibTrans" cxnId="{0F6D586C-59CE-4FA3-9A0F-E2B95FD98332}">
      <dgm:prSet/>
      <dgm:spPr/>
      <dgm:t>
        <a:bodyPr/>
        <a:lstStyle/>
        <a:p>
          <a:endParaRPr lang="zh-CN" altLang="en-US"/>
        </a:p>
      </dgm:t>
    </dgm:pt>
    <dgm:pt modelId="{D4565CCE-AF84-4BE3-A9FA-A10138275ACF}">
      <dgm:prSet phldrT="[文本]"/>
      <dgm:spPr/>
      <dgm:t>
        <a:bodyPr/>
        <a:lstStyle/>
        <a:p>
          <a:r>
            <a:rPr lang="zh-CN" altLang="en-US" dirty="0"/>
            <a:t>传输：</a:t>
          </a:r>
          <a:r>
            <a:rPr lang="en-US" altLang="zh-CN" dirty="0"/>
            <a:t>UDP</a:t>
          </a:r>
        </a:p>
        <a:p>
          <a:endParaRPr lang="zh-CN" altLang="en-US" dirty="0"/>
        </a:p>
      </dgm:t>
    </dgm:pt>
    <dgm:pt modelId="{603A3127-3527-41DE-A8C7-9E7C7181BC44}" type="parTrans" cxnId="{E58C419A-98EE-441A-90F0-7260C1814697}">
      <dgm:prSet/>
      <dgm:spPr/>
      <dgm:t>
        <a:bodyPr/>
        <a:lstStyle/>
        <a:p>
          <a:endParaRPr lang="zh-CN" altLang="en-US"/>
        </a:p>
      </dgm:t>
    </dgm:pt>
    <dgm:pt modelId="{CDE37100-10EB-48EE-A612-6D10ACEFF8F5}" type="sibTrans" cxnId="{E58C419A-98EE-441A-90F0-7260C1814697}">
      <dgm:prSet/>
      <dgm:spPr/>
      <dgm:t>
        <a:bodyPr/>
        <a:lstStyle/>
        <a:p>
          <a:endParaRPr lang="zh-CN" altLang="en-US"/>
        </a:p>
      </dgm:t>
    </dgm:pt>
    <dgm:pt modelId="{ABF23334-A828-437A-9397-6E8EB4986999}">
      <dgm:prSet phldrT="[文本]"/>
      <dgm:spPr/>
      <dgm:t>
        <a:bodyPr/>
        <a:lstStyle/>
        <a:p>
          <a:r>
            <a:rPr lang="zh-CN" altLang="en-US" dirty="0"/>
            <a:t>其他：文件</a:t>
          </a:r>
        </a:p>
      </dgm:t>
    </dgm:pt>
    <dgm:pt modelId="{B191F0F6-EA0C-4977-9A78-8BE33D1E532A}" type="parTrans" cxnId="{4AC9633C-AD49-4162-9BCE-4BC3E438C163}">
      <dgm:prSet/>
      <dgm:spPr/>
      <dgm:t>
        <a:bodyPr/>
        <a:lstStyle/>
        <a:p>
          <a:endParaRPr lang="zh-CN" altLang="en-US"/>
        </a:p>
      </dgm:t>
    </dgm:pt>
    <dgm:pt modelId="{D4FA2229-E0CE-448F-9300-7BBEE7C46C02}" type="sibTrans" cxnId="{4AC9633C-AD49-4162-9BCE-4BC3E438C163}">
      <dgm:prSet/>
      <dgm:spPr/>
      <dgm:t>
        <a:bodyPr/>
        <a:lstStyle/>
        <a:p>
          <a:endParaRPr lang="zh-CN" altLang="en-US"/>
        </a:p>
      </dgm:t>
    </dgm:pt>
    <dgm:pt modelId="{3D6A158C-6CCE-47FF-A8F6-271965C56ACC}" type="pres">
      <dgm:prSet presAssocID="{F0D60382-FD38-42CD-ACE2-EFA61132FE99}" presName="theList" presStyleCnt="0">
        <dgm:presLayoutVars>
          <dgm:dir/>
          <dgm:animLvl val="lvl"/>
          <dgm:resizeHandles val="exact"/>
        </dgm:presLayoutVars>
      </dgm:prSet>
      <dgm:spPr/>
    </dgm:pt>
    <dgm:pt modelId="{64EF1DCB-019C-4BF9-9B56-59F5B0D37BFF}" type="pres">
      <dgm:prSet presAssocID="{A366C140-019A-45C2-8963-E655A7231332}" presName="compNode" presStyleCnt="0"/>
      <dgm:spPr/>
    </dgm:pt>
    <dgm:pt modelId="{635FD9E5-8546-426F-A02A-A380843E38AE}" type="pres">
      <dgm:prSet presAssocID="{A366C140-019A-45C2-8963-E655A7231332}" presName="noGeometry" presStyleCnt="0"/>
      <dgm:spPr/>
    </dgm:pt>
    <dgm:pt modelId="{FC329D9C-D730-4649-9D6F-BE16EA5C2933}" type="pres">
      <dgm:prSet presAssocID="{A366C140-019A-45C2-8963-E655A7231332}" presName="childTextVisible" presStyleLbl="bgAccFollowNode1" presStyleIdx="0" presStyleCnt="3">
        <dgm:presLayoutVars>
          <dgm:bulletEnabled val="1"/>
        </dgm:presLayoutVars>
      </dgm:prSet>
      <dgm:spPr/>
    </dgm:pt>
    <dgm:pt modelId="{59E1F0C2-3EE6-43EE-8838-6415CA3DABBF}" type="pres">
      <dgm:prSet presAssocID="{A366C140-019A-45C2-8963-E655A7231332}" presName="childTextHidden" presStyleLbl="bgAccFollowNode1" presStyleIdx="0" presStyleCnt="3"/>
      <dgm:spPr/>
    </dgm:pt>
    <dgm:pt modelId="{1099FB6C-AC81-47B8-B670-C66C472EC8BD}" type="pres">
      <dgm:prSet presAssocID="{A366C140-019A-45C2-8963-E655A7231332}" presName="parentText" presStyleLbl="node1" presStyleIdx="0" presStyleCnt="3" custScaleX="90848" custScaleY="89025">
        <dgm:presLayoutVars>
          <dgm:chMax val="1"/>
          <dgm:bulletEnabled val="1"/>
        </dgm:presLayoutVars>
      </dgm:prSet>
      <dgm:spPr/>
    </dgm:pt>
    <dgm:pt modelId="{F7AD0A15-D550-4896-B1BB-01F96D1A4A91}" type="pres">
      <dgm:prSet presAssocID="{A366C140-019A-45C2-8963-E655A7231332}" presName="aSpace" presStyleCnt="0"/>
      <dgm:spPr/>
    </dgm:pt>
    <dgm:pt modelId="{D95F9E5B-F746-484C-A403-FB7B30965E6B}" type="pres">
      <dgm:prSet presAssocID="{0940D275-EBAE-497C-9008-4E4A5190A3FA}" presName="compNode" presStyleCnt="0"/>
      <dgm:spPr/>
    </dgm:pt>
    <dgm:pt modelId="{45E41070-5E15-4179-A188-CCA69FC81C6B}" type="pres">
      <dgm:prSet presAssocID="{0940D275-EBAE-497C-9008-4E4A5190A3FA}" presName="noGeometry" presStyleCnt="0"/>
      <dgm:spPr/>
    </dgm:pt>
    <dgm:pt modelId="{80E217A9-9C94-47EC-B788-369BF9AF41D4}" type="pres">
      <dgm:prSet presAssocID="{0940D275-EBAE-497C-9008-4E4A5190A3FA}" presName="childTextVisible" presStyleLbl="bgAccFollowNode1" presStyleIdx="1" presStyleCnt="3">
        <dgm:presLayoutVars>
          <dgm:bulletEnabled val="1"/>
        </dgm:presLayoutVars>
      </dgm:prSet>
      <dgm:spPr/>
    </dgm:pt>
    <dgm:pt modelId="{4FCFE2F2-15A4-48E6-9BDC-68B3BF04DFE9}" type="pres">
      <dgm:prSet presAssocID="{0940D275-EBAE-497C-9008-4E4A5190A3FA}" presName="childTextHidden" presStyleLbl="bgAccFollowNode1" presStyleIdx="1" presStyleCnt="3"/>
      <dgm:spPr/>
    </dgm:pt>
    <dgm:pt modelId="{E7914C66-B11D-4D36-BE94-2405DF2BF74C}" type="pres">
      <dgm:prSet presAssocID="{0940D275-EBAE-497C-9008-4E4A5190A3FA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D2DD930E-77F1-4517-BBA2-E9158F9BAACF}" type="pres">
      <dgm:prSet presAssocID="{0940D275-EBAE-497C-9008-4E4A5190A3FA}" presName="aSpace" presStyleCnt="0"/>
      <dgm:spPr/>
    </dgm:pt>
    <dgm:pt modelId="{19313230-D3D7-42BA-89D6-4FC6FB8F0713}" type="pres">
      <dgm:prSet presAssocID="{6E7BED90-4B04-46D0-AF67-F3E922930411}" presName="compNode" presStyleCnt="0"/>
      <dgm:spPr/>
    </dgm:pt>
    <dgm:pt modelId="{89E3FF99-0A55-4B9F-97E0-AA9077809BE8}" type="pres">
      <dgm:prSet presAssocID="{6E7BED90-4B04-46D0-AF67-F3E922930411}" presName="noGeometry" presStyleCnt="0"/>
      <dgm:spPr/>
    </dgm:pt>
    <dgm:pt modelId="{7659CA3E-53C1-4444-9AB5-148236D9E84D}" type="pres">
      <dgm:prSet presAssocID="{6E7BED90-4B04-46D0-AF67-F3E922930411}" presName="childTextVisible" presStyleLbl="bgAccFollowNode1" presStyleIdx="2" presStyleCnt="3">
        <dgm:presLayoutVars>
          <dgm:bulletEnabled val="1"/>
        </dgm:presLayoutVars>
      </dgm:prSet>
      <dgm:spPr/>
    </dgm:pt>
    <dgm:pt modelId="{A1A27534-FB20-4530-B14E-7FED30142645}" type="pres">
      <dgm:prSet presAssocID="{6E7BED90-4B04-46D0-AF67-F3E922930411}" presName="childTextHidden" presStyleLbl="bgAccFollowNode1" presStyleIdx="2" presStyleCnt="3"/>
      <dgm:spPr/>
    </dgm:pt>
    <dgm:pt modelId="{5A0369CC-C3DA-4739-AAB0-5D566CD619F4}" type="pres">
      <dgm:prSet presAssocID="{6E7BED90-4B04-46D0-AF67-F3E922930411}" presName="parentText" presStyleLbl="node1" presStyleIdx="2" presStyleCnt="3">
        <dgm:presLayoutVars>
          <dgm:chMax val="1"/>
          <dgm:bulletEnabled val="1"/>
        </dgm:presLayoutVars>
      </dgm:prSet>
      <dgm:spPr/>
    </dgm:pt>
  </dgm:ptLst>
  <dgm:cxnLst>
    <dgm:cxn modelId="{A4477A02-AC53-40FB-80AE-70E28A64C65A}" type="presOf" srcId="{0940D275-EBAE-497C-9008-4E4A5190A3FA}" destId="{E7914C66-B11D-4D36-BE94-2405DF2BF74C}" srcOrd="0" destOrd="0" presId="urn:microsoft.com/office/officeart/2005/8/layout/hProcess6"/>
    <dgm:cxn modelId="{7EEF5E04-6BAA-4F89-9884-F0D92C177E7A}" type="presOf" srcId="{F0D60382-FD38-42CD-ACE2-EFA61132FE99}" destId="{3D6A158C-6CCE-47FF-A8F6-271965C56ACC}" srcOrd="0" destOrd="0" presId="urn:microsoft.com/office/officeart/2005/8/layout/hProcess6"/>
    <dgm:cxn modelId="{3D64E907-5842-43E3-9BB2-70DEAC330454}" type="presOf" srcId="{A92B2020-C830-4F2A-886A-8C716374765C}" destId="{FC329D9C-D730-4649-9D6F-BE16EA5C2933}" srcOrd="0" destOrd="0" presId="urn:microsoft.com/office/officeart/2005/8/layout/hProcess6"/>
    <dgm:cxn modelId="{99719113-592E-4614-B346-B50E27C250AA}" type="presOf" srcId="{A92B2020-C830-4F2A-886A-8C716374765C}" destId="{59E1F0C2-3EE6-43EE-8838-6415CA3DABBF}" srcOrd="1" destOrd="0" presId="urn:microsoft.com/office/officeart/2005/8/layout/hProcess6"/>
    <dgm:cxn modelId="{BFA9B334-B774-4A28-A9D7-2DA5FE3A1DA3}" type="presOf" srcId="{7A5A8AAA-1B5A-4451-A12C-EAD939ED396B}" destId="{4FCFE2F2-15A4-48E6-9BDC-68B3BF04DFE9}" srcOrd="1" destOrd="1" presId="urn:microsoft.com/office/officeart/2005/8/layout/hProcess6"/>
    <dgm:cxn modelId="{4AC9633C-AD49-4162-9BCE-4BC3E438C163}" srcId="{A366C140-019A-45C2-8963-E655A7231332}" destId="{ABF23334-A828-437A-9397-6E8EB4986999}" srcOrd="2" destOrd="0" parTransId="{B191F0F6-EA0C-4977-9A78-8BE33D1E532A}" sibTransId="{D4FA2229-E0CE-448F-9300-7BBEE7C46C02}"/>
    <dgm:cxn modelId="{C34C3044-B185-45C0-ABBD-FF22D77F7A13}" srcId="{6E7BED90-4B04-46D0-AF67-F3E922930411}" destId="{41947457-0CB7-436F-AA59-B9EF7350B491}" srcOrd="0" destOrd="0" parTransId="{6C5CC077-8345-4B43-B071-F0F3006F8372}" sibTransId="{1D3EF5E3-67F3-41DB-950D-074139D851D3}"/>
    <dgm:cxn modelId="{34F0E244-D3F6-4480-8FFE-C6A0FD3B1D34}" type="presOf" srcId="{ABF23334-A828-437A-9397-6E8EB4986999}" destId="{FC329D9C-D730-4649-9D6F-BE16EA5C2933}" srcOrd="0" destOrd="2" presId="urn:microsoft.com/office/officeart/2005/8/layout/hProcess6"/>
    <dgm:cxn modelId="{57926C48-9088-4789-A0F9-2FDD095FDC79}" type="presOf" srcId="{41947457-0CB7-436F-AA59-B9EF7350B491}" destId="{A1A27534-FB20-4530-B14E-7FED30142645}" srcOrd="1" destOrd="0" presId="urn:microsoft.com/office/officeart/2005/8/layout/hProcess6"/>
    <dgm:cxn modelId="{EC34D149-9BC5-40C1-B509-8D30AF67A624}" srcId="{F0D60382-FD38-42CD-ACE2-EFA61132FE99}" destId="{6E7BED90-4B04-46D0-AF67-F3E922930411}" srcOrd="2" destOrd="0" parTransId="{5EE16BD0-B99B-4226-A45F-070529E1983E}" sibTransId="{17EE2E32-8A1F-48D0-9C7A-E5198B6356EF}"/>
    <dgm:cxn modelId="{05CA515D-AB12-4C22-A237-865D6C8FD0D4}" type="presOf" srcId="{D4565CCE-AF84-4BE3-A9FA-A10138275ACF}" destId="{A1A27534-FB20-4530-B14E-7FED30142645}" srcOrd="1" destOrd="1" presId="urn:microsoft.com/office/officeart/2005/8/layout/hProcess6"/>
    <dgm:cxn modelId="{C54C986B-1766-4148-9956-8DF86CB517FA}" srcId="{0940D275-EBAE-497C-9008-4E4A5190A3FA}" destId="{DB552A3C-01D1-4D66-90A6-8E7A489DBA7F}" srcOrd="0" destOrd="0" parTransId="{A474C4B6-7487-4DCE-9D4D-E71989578F81}" sibTransId="{82A5A0F1-D18A-4BA8-A598-D028BEE90B48}"/>
    <dgm:cxn modelId="{0F6D586C-59CE-4FA3-9A0F-E2B95FD98332}" srcId="{A366C140-019A-45C2-8963-E655A7231332}" destId="{385D7433-EA27-4408-B410-01D4D3C38928}" srcOrd="1" destOrd="0" parTransId="{169C56DC-B9C0-40B4-935D-9A4D2EF99EB2}" sibTransId="{F927DC93-9687-40DB-A5F1-F72863FBC1E0}"/>
    <dgm:cxn modelId="{DE893D6D-6C5D-42FF-8818-6BF4810D7257}" type="presOf" srcId="{41947457-0CB7-436F-AA59-B9EF7350B491}" destId="{7659CA3E-53C1-4444-9AB5-148236D9E84D}" srcOrd="0" destOrd="0" presId="urn:microsoft.com/office/officeart/2005/8/layout/hProcess6"/>
    <dgm:cxn modelId="{7EF64A6E-240B-43E8-9A8E-68FEBB861340}" type="presOf" srcId="{7A5A8AAA-1B5A-4451-A12C-EAD939ED396B}" destId="{80E217A9-9C94-47EC-B788-369BF9AF41D4}" srcOrd="0" destOrd="1" presId="urn:microsoft.com/office/officeart/2005/8/layout/hProcess6"/>
    <dgm:cxn modelId="{08576371-22A2-45AB-86EB-75DD33609726}" type="presOf" srcId="{DB552A3C-01D1-4D66-90A6-8E7A489DBA7F}" destId="{80E217A9-9C94-47EC-B788-369BF9AF41D4}" srcOrd="0" destOrd="0" presId="urn:microsoft.com/office/officeart/2005/8/layout/hProcess6"/>
    <dgm:cxn modelId="{FB883F83-2C9C-4BA6-BB24-25E9D6444B0F}" srcId="{F0D60382-FD38-42CD-ACE2-EFA61132FE99}" destId="{A366C140-019A-45C2-8963-E655A7231332}" srcOrd="0" destOrd="0" parTransId="{03950CC2-D4C1-4F22-B1DA-907E9425F6AD}" sibTransId="{4AAAA01E-D72C-4C53-B06B-F2902172CEAC}"/>
    <dgm:cxn modelId="{E58C419A-98EE-441A-90F0-7260C1814697}" srcId="{6E7BED90-4B04-46D0-AF67-F3E922930411}" destId="{D4565CCE-AF84-4BE3-A9FA-A10138275ACF}" srcOrd="1" destOrd="0" parTransId="{603A3127-3527-41DE-A8C7-9E7C7181BC44}" sibTransId="{CDE37100-10EB-48EE-A612-6D10ACEFF8F5}"/>
    <dgm:cxn modelId="{0763FC9B-44B4-418E-B209-BBF81D56FECE}" type="presOf" srcId="{DB552A3C-01D1-4D66-90A6-8E7A489DBA7F}" destId="{4FCFE2F2-15A4-48E6-9BDC-68B3BF04DFE9}" srcOrd="1" destOrd="0" presId="urn:microsoft.com/office/officeart/2005/8/layout/hProcess6"/>
    <dgm:cxn modelId="{C034CCA3-85A7-4AB2-B12F-584FD69D06A5}" type="presOf" srcId="{385D7433-EA27-4408-B410-01D4D3C38928}" destId="{59E1F0C2-3EE6-43EE-8838-6415CA3DABBF}" srcOrd="1" destOrd="1" presId="urn:microsoft.com/office/officeart/2005/8/layout/hProcess6"/>
    <dgm:cxn modelId="{3FBA29AC-FE88-43D4-887A-EC1878E567B7}" srcId="{0940D275-EBAE-497C-9008-4E4A5190A3FA}" destId="{7A5A8AAA-1B5A-4451-A12C-EAD939ED396B}" srcOrd="1" destOrd="0" parTransId="{7C50380C-0275-48B8-9EF8-073C4354FE52}" sibTransId="{C9D46B13-ADD5-4D68-87C6-1ABCB6C5DF96}"/>
    <dgm:cxn modelId="{362AE1AF-117E-4D4A-8378-392EE4D042B4}" type="presOf" srcId="{385D7433-EA27-4408-B410-01D4D3C38928}" destId="{FC329D9C-D730-4649-9D6F-BE16EA5C2933}" srcOrd="0" destOrd="1" presId="urn:microsoft.com/office/officeart/2005/8/layout/hProcess6"/>
    <dgm:cxn modelId="{E20B50B0-6598-4EED-8997-6C3D3C420B2E}" srcId="{A366C140-019A-45C2-8963-E655A7231332}" destId="{A92B2020-C830-4F2A-886A-8C716374765C}" srcOrd="0" destOrd="0" parTransId="{CD054FBD-1DB5-426C-9BEE-2392C65E3F88}" sibTransId="{B0A348FD-A514-4DB9-A0C5-B5533045E1CF}"/>
    <dgm:cxn modelId="{634BECB6-C8FB-41CE-B68A-AB3D9F47AF4F}" srcId="{F0D60382-FD38-42CD-ACE2-EFA61132FE99}" destId="{0940D275-EBAE-497C-9008-4E4A5190A3FA}" srcOrd="1" destOrd="0" parTransId="{5A5B70D0-21A3-49C8-9686-28A6B1319998}" sibTransId="{5BA7F107-8E0A-492F-BB90-B086DD598097}"/>
    <dgm:cxn modelId="{73EA23BC-BF52-46E4-9F75-0FDC8778DE92}" type="presOf" srcId="{6E7BED90-4B04-46D0-AF67-F3E922930411}" destId="{5A0369CC-C3DA-4739-AAB0-5D566CD619F4}" srcOrd="0" destOrd="0" presId="urn:microsoft.com/office/officeart/2005/8/layout/hProcess6"/>
    <dgm:cxn modelId="{202411CF-7669-4CA0-B55E-177D6F571F94}" type="presOf" srcId="{ABF23334-A828-437A-9397-6E8EB4986999}" destId="{59E1F0C2-3EE6-43EE-8838-6415CA3DABBF}" srcOrd="1" destOrd="2" presId="urn:microsoft.com/office/officeart/2005/8/layout/hProcess6"/>
    <dgm:cxn modelId="{EB462FE5-8008-4B28-9F74-04D5C6B13332}" type="presOf" srcId="{D4565CCE-AF84-4BE3-A9FA-A10138275ACF}" destId="{7659CA3E-53C1-4444-9AB5-148236D9E84D}" srcOrd="0" destOrd="1" presId="urn:microsoft.com/office/officeart/2005/8/layout/hProcess6"/>
    <dgm:cxn modelId="{3FC39DF7-3179-4D4A-950A-04A24C37AFBA}" type="presOf" srcId="{A366C140-019A-45C2-8963-E655A7231332}" destId="{1099FB6C-AC81-47B8-B670-C66C472EC8BD}" srcOrd="0" destOrd="0" presId="urn:microsoft.com/office/officeart/2005/8/layout/hProcess6"/>
    <dgm:cxn modelId="{1AAB83D8-12F0-4DE4-918E-1A8CB00F600C}" type="presParOf" srcId="{3D6A158C-6CCE-47FF-A8F6-271965C56ACC}" destId="{64EF1DCB-019C-4BF9-9B56-59F5B0D37BFF}" srcOrd="0" destOrd="0" presId="urn:microsoft.com/office/officeart/2005/8/layout/hProcess6"/>
    <dgm:cxn modelId="{632E2164-1F03-4933-9BFF-1609601EDD7B}" type="presParOf" srcId="{64EF1DCB-019C-4BF9-9B56-59F5B0D37BFF}" destId="{635FD9E5-8546-426F-A02A-A380843E38AE}" srcOrd="0" destOrd="0" presId="urn:microsoft.com/office/officeart/2005/8/layout/hProcess6"/>
    <dgm:cxn modelId="{501445B1-720A-406D-88F7-D56F420DD549}" type="presParOf" srcId="{64EF1DCB-019C-4BF9-9B56-59F5B0D37BFF}" destId="{FC329D9C-D730-4649-9D6F-BE16EA5C2933}" srcOrd="1" destOrd="0" presId="urn:microsoft.com/office/officeart/2005/8/layout/hProcess6"/>
    <dgm:cxn modelId="{1107E7B9-1144-4A29-9706-9634351647E5}" type="presParOf" srcId="{64EF1DCB-019C-4BF9-9B56-59F5B0D37BFF}" destId="{59E1F0C2-3EE6-43EE-8838-6415CA3DABBF}" srcOrd="2" destOrd="0" presId="urn:microsoft.com/office/officeart/2005/8/layout/hProcess6"/>
    <dgm:cxn modelId="{8A3ECD0E-BE3B-401C-934A-9FFB37B347F4}" type="presParOf" srcId="{64EF1DCB-019C-4BF9-9B56-59F5B0D37BFF}" destId="{1099FB6C-AC81-47B8-B670-C66C472EC8BD}" srcOrd="3" destOrd="0" presId="urn:microsoft.com/office/officeart/2005/8/layout/hProcess6"/>
    <dgm:cxn modelId="{B6CC1D43-3C1F-4020-8A5D-D91C51AAFDB8}" type="presParOf" srcId="{3D6A158C-6CCE-47FF-A8F6-271965C56ACC}" destId="{F7AD0A15-D550-4896-B1BB-01F96D1A4A91}" srcOrd="1" destOrd="0" presId="urn:microsoft.com/office/officeart/2005/8/layout/hProcess6"/>
    <dgm:cxn modelId="{0D2FB1ED-EB41-4223-B388-BD86E76B724B}" type="presParOf" srcId="{3D6A158C-6CCE-47FF-A8F6-271965C56ACC}" destId="{D95F9E5B-F746-484C-A403-FB7B30965E6B}" srcOrd="2" destOrd="0" presId="urn:microsoft.com/office/officeart/2005/8/layout/hProcess6"/>
    <dgm:cxn modelId="{8D276335-8E70-45D7-AEA9-995934CEF25E}" type="presParOf" srcId="{D95F9E5B-F746-484C-A403-FB7B30965E6B}" destId="{45E41070-5E15-4179-A188-CCA69FC81C6B}" srcOrd="0" destOrd="0" presId="urn:microsoft.com/office/officeart/2005/8/layout/hProcess6"/>
    <dgm:cxn modelId="{36E194AB-085E-4660-9D73-58B329489D1F}" type="presParOf" srcId="{D95F9E5B-F746-484C-A403-FB7B30965E6B}" destId="{80E217A9-9C94-47EC-B788-369BF9AF41D4}" srcOrd="1" destOrd="0" presId="urn:microsoft.com/office/officeart/2005/8/layout/hProcess6"/>
    <dgm:cxn modelId="{7A5A9E89-B154-42C9-A8CA-F098E0886858}" type="presParOf" srcId="{D95F9E5B-F746-484C-A403-FB7B30965E6B}" destId="{4FCFE2F2-15A4-48E6-9BDC-68B3BF04DFE9}" srcOrd="2" destOrd="0" presId="urn:microsoft.com/office/officeart/2005/8/layout/hProcess6"/>
    <dgm:cxn modelId="{41550C9E-760E-4325-89A5-7DF8222558F3}" type="presParOf" srcId="{D95F9E5B-F746-484C-A403-FB7B30965E6B}" destId="{E7914C66-B11D-4D36-BE94-2405DF2BF74C}" srcOrd="3" destOrd="0" presId="urn:microsoft.com/office/officeart/2005/8/layout/hProcess6"/>
    <dgm:cxn modelId="{D4EE56B7-D96D-40CC-A7AF-E608F8BB6DF5}" type="presParOf" srcId="{3D6A158C-6CCE-47FF-A8F6-271965C56ACC}" destId="{D2DD930E-77F1-4517-BBA2-E9158F9BAACF}" srcOrd="3" destOrd="0" presId="urn:microsoft.com/office/officeart/2005/8/layout/hProcess6"/>
    <dgm:cxn modelId="{511C5B2E-4D2B-4E5B-9812-2BA4251D850C}" type="presParOf" srcId="{3D6A158C-6CCE-47FF-A8F6-271965C56ACC}" destId="{19313230-D3D7-42BA-89D6-4FC6FB8F0713}" srcOrd="4" destOrd="0" presId="urn:microsoft.com/office/officeart/2005/8/layout/hProcess6"/>
    <dgm:cxn modelId="{97C9EA7E-4F07-4686-8CE9-60E25A98311A}" type="presParOf" srcId="{19313230-D3D7-42BA-89D6-4FC6FB8F0713}" destId="{89E3FF99-0A55-4B9F-97E0-AA9077809BE8}" srcOrd="0" destOrd="0" presId="urn:microsoft.com/office/officeart/2005/8/layout/hProcess6"/>
    <dgm:cxn modelId="{F190204B-BB39-472E-B625-4636753B3BAA}" type="presParOf" srcId="{19313230-D3D7-42BA-89D6-4FC6FB8F0713}" destId="{7659CA3E-53C1-4444-9AB5-148236D9E84D}" srcOrd="1" destOrd="0" presId="urn:microsoft.com/office/officeart/2005/8/layout/hProcess6"/>
    <dgm:cxn modelId="{1DB6C4DB-C7C0-465E-8FC1-42DFEDAE914B}" type="presParOf" srcId="{19313230-D3D7-42BA-89D6-4FC6FB8F0713}" destId="{A1A27534-FB20-4530-B14E-7FED30142645}" srcOrd="2" destOrd="0" presId="urn:microsoft.com/office/officeart/2005/8/layout/hProcess6"/>
    <dgm:cxn modelId="{F949933F-DB73-45FB-A44C-EF3EEFD9FB1D}" type="presParOf" srcId="{19313230-D3D7-42BA-89D6-4FC6FB8F0713}" destId="{5A0369CC-C3DA-4739-AAB0-5D566CD619F4}" srcOrd="3" destOrd="0" presId="urn:microsoft.com/office/officeart/2005/8/layout/hProcess6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0D60382-FD38-42CD-ACE2-EFA61132FE99}" type="doc">
      <dgm:prSet loTypeId="urn:microsoft.com/office/officeart/2005/8/layout/hProcess6" loCatId="process" qsTypeId="urn:microsoft.com/office/officeart/2005/8/quickstyle/simple1" qsCatId="simple" csTypeId="urn:microsoft.com/office/officeart/2005/8/colors/accent1_4" csCatId="accent1" phldr="1"/>
      <dgm:spPr/>
      <dgm:t>
        <a:bodyPr/>
        <a:lstStyle/>
        <a:p>
          <a:endParaRPr lang="zh-CN" altLang="en-US"/>
        </a:p>
      </dgm:t>
    </dgm:pt>
    <dgm:pt modelId="{A366C140-019A-45C2-8963-E655A7231332}">
      <dgm:prSet phldrT="[文本]"/>
      <dgm:spPr/>
      <dgm:t>
        <a:bodyPr/>
        <a:lstStyle/>
        <a:p>
          <a:r>
            <a:rPr lang="zh-CN" altLang="en-US" dirty="0"/>
            <a:t>接收</a:t>
          </a:r>
        </a:p>
      </dgm:t>
    </dgm:pt>
    <dgm:pt modelId="{03950CC2-D4C1-4F22-B1DA-907E9425F6AD}" type="parTrans" cxnId="{FB883F83-2C9C-4BA6-BB24-25E9D6444B0F}">
      <dgm:prSet/>
      <dgm:spPr/>
      <dgm:t>
        <a:bodyPr/>
        <a:lstStyle/>
        <a:p>
          <a:endParaRPr lang="zh-CN" altLang="en-US"/>
        </a:p>
      </dgm:t>
    </dgm:pt>
    <dgm:pt modelId="{4AAAA01E-D72C-4C53-B06B-F2902172CEAC}" type="sibTrans" cxnId="{FB883F83-2C9C-4BA6-BB24-25E9D6444B0F}">
      <dgm:prSet/>
      <dgm:spPr/>
      <dgm:t>
        <a:bodyPr/>
        <a:lstStyle/>
        <a:p>
          <a:endParaRPr lang="zh-CN" altLang="en-US"/>
        </a:p>
      </dgm:t>
    </dgm:pt>
    <dgm:pt modelId="{0940D275-EBAE-497C-9008-4E4A5190A3FA}">
      <dgm:prSet phldrT="[文本]"/>
      <dgm:spPr/>
      <dgm:t>
        <a:bodyPr/>
        <a:lstStyle/>
        <a:p>
          <a:r>
            <a:rPr lang="zh-CN" altLang="en-US" dirty="0"/>
            <a:t>解码</a:t>
          </a:r>
        </a:p>
      </dgm:t>
    </dgm:pt>
    <dgm:pt modelId="{5A5B70D0-21A3-49C8-9686-28A6B1319998}" type="parTrans" cxnId="{634BECB6-C8FB-41CE-B68A-AB3D9F47AF4F}">
      <dgm:prSet/>
      <dgm:spPr/>
      <dgm:t>
        <a:bodyPr/>
        <a:lstStyle/>
        <a:p>
          <a:endParaRPr lang="zh-CN" altLang="en-US"/>
        </a:p>
      </dgm:t>
    </dgm:pt>
    <dgm:pt modelId="{5BA7F107-8E0A-492F-BB90-B086DD598097}" type="sibTrans" cxnId="{634BECB6-C8FB-41CE-B68A-AB3D9F47AF4F}">
      <dgm:prSet/>
      <dgm:spPr/>
      <dgm:t>
        <a:bodyPr/>
        <a:lstStyle/>
        <a:p>
          <a:endParaRPr lang="zh-CN" altLang="en-US"/>
        </a:p>
      </dgm:t>
    </dgm:pt>
    <dgm:pt modelId="{6E7BED90-4B04-46D0-AF67-F3E922930411}">
      <dgm:prSet phldrT="[文本]"/>
      <dgm:spPr/>
      <dgm:t>
        <a:bodyPr/>
        <a:lstStyle/>
        <a:p>
          <a:r>
            <a:rPr lang="zh-CN" altLang="en-US" dirty="0"/>
            <a:t>播放</a:t>
          </a:r>
        </a:p>
      </dgm:t>
    </dgm:pt>
    <dgm:pt modelId="{5EE16BD0-B99B-4226-A45F-070529E1983E}" type="parTrans" cxnId="{EC34D149-9BC5-40C1-B509-8D30AF67A624}">
      <dgm:prSet/>
      <dgm:spPr/>
      <dgm:t>
        <a:bodyPr/>
        <a:lstStyle/>
        <a:p>
          <a:endParaRPr lang="zh-CN" altLang="en-US"/>
        </a:p>
      </dgm:t>
    </dgm:pt>
    <dgm:pt modelId="{17EE2E32-8A1F-48D0-9C7A-E5198B6356EF}" type="sibTrans" cxnId="{EC34D149-9BC5-40C1-B509-8D30AF67A624}">
      <dgm:prSet/>
      <dgm:spPr/>
      <dgm:t>
        <a:bodyPr/>
        <a:lstStyle/>
        <a:p>
          <a:endParaRPr lang="zh-CN" altLang="en-US"/>
        </a:p>
      </dgm:t>
    </dgm:pt>
    <dgm:pt modelId="{41947457-0CB7-436F-AA59-B9EF7350B491}">
      <dgm:prSet phldrT="[文本]"/>
      <dgm:spPr/>
      <dgm:t>
        <a:bodyPr/>
        <a:lstStyle/>
        <a:p>
          <a:r>
            <a:rPr lang="zh-CN" altLang="en-US" dirty="0"/>
            <a:t>视频渲染</a:t>
          </a:r>
        </a:p>
      </dgm:t>
    </dgm:pt>
    <dgm:pt modelId="{6C5CC077-8345-4B43-B071-F0F3006F8372}" type="parTrans" cxnId="{C34C3044-B185-45C0-ABBD-FF22D77F7A13}">
      <dgm:prSet/>
      <dgm:spPr/>
      <dgm:t>
        <a:bodyPr/>
        <a:lstStyle/>
        <a:p>
          <a:endParaRPr lang="zh-CN" altLang="en-US"/>
        </a:p>
      </dgm:t>
    </dgm:pt>
    <dgm:pt modelId="{1D3EF5E3-67F3-41DB-950D-074139D851D3}" type="sibTrans" cxnId="{C34C3044-B185-45C0-ABBD-FF22D77F7A13}">
      <dgm:prSet/>
      <dgm:spPr/>
      <dgm:t>
        <a:bodyPr/>
        <a:lstStyle/>
        <a:p>
          <a:endParaRPr lang="zh-CN" altLang="en-US"/>
        </a:p>
      </dgm:t>
    </dgm:pt>
    <dgm:pt modelId="{93916866-0F6A-4BD9-B4D8-CBA20E418EB7}">
      <dgm:prSet phldrT="[文本]"/>
      <dgm:spPr/>
      <dgm:t>
        <a:bodyPr/>
        <a:lstStyle/>
        <a:p>
          <a:r>
            <a:rPr lang="zh-CN" altLang="en-US" dirty="0"/>
            <a:t>音频播放</a:t>
          </a:r>
        </a:p>
      </dgm:t>
    </dgm:pt>
    <dgm:pt modelId="{590275A8-5850-44AD-A12E-F16056192200}" type="parTrans" cxnId="{0E14AB9F-7B32-445E-BC6F-B1BAF81DADB8}">
      <dgm:prSet/>
      <dgm:spPr/>
      <dgm:t>
        <a:bodyPr/>
        <a:lstStyle/>
        <a:p>
          <a:endParaRPr lang="zh-CN" altLang="en-US"/>
        </a:p>
      </dgm:t>
    </dgm:pt>
    <dgm:pt modelId="{6DD3711D-8557-43C1-8045-80138F5141E0}" type="sibTrans" cxnId="{0E14AB9F-7B32-445E-BC6F-B1BAF81DADB8}">
      <dgm:prSet/>
      <dgm:spPr/>
      <dgm:t>
        <a:bodyPr/>
        <a:lstStyle/>
        <a:p>
          <a:endParaRPr lang="zh-CN" altLang="en-US"/>
        </a:p>
      </dgm:t>
    </dgm:pt>
    <dgm:pt modelId="{4FC92DC7-83E8-47DE-B50A-C0A1DECFD087}">
      <dgm:prSet phldrT="[文本]"/>
      <dgm:spPr/>
      <dgm:t>
        <a:bodyPr/>
        <a:lstStyle/>
        <a:p>
          <a:r>
            <a:rPr lang="zh-CN" altLang="en-US" dirty="0"/>
            <a:t>视频</a:t>
          </a:r>
        </a:p>
      </dgm:t>
    </dgm:pt>
    <dgm:pt modelId="{30B63EA0-1558-4164-9028-F8AC86F60B8C}" type="parTrans" cxnId="{D69B61A2-561E-4D55-93EE-072881B494C7}">
      <dgm:prSet/>
      <dgm:spPr/>
      <dgm:t>
        <a:bodyPr/>
        <a:lstStyle/>
        <a:p>
          <a:endParaRPr lang="zh-CN" altLang="en-US"/>
        </a:p>
      </dgm:t>
    </dgm:pt>
    <dgm:pt modelId="{4F5A1C77-6682-4585-9712-4BF3E0150A17}" type="sibTrans" cxnId="{D69B61A2-561E-4D55-93EE-072881B494C7}">
      <dgm:prSet/>
      <dgm:spPr/>
      <dgm:t>
        <a:bodyPr/>
        <a:lstStyle/>
        <a:p>
          <a:endParaRPr lang="zh-CN" altLang="en-US"/>
        </a:p>
      </dgm:t>
    </dgm:pt>
    <dgm:pt modelId="{F61B45FC-ABD5-42B9-B469-918D884DB365}">
      <dgm:prSet phldrT="[文本]"/>
      <dgm:spPr/>
      <dgm:t>
        <a:bodyPr/>
        <a:lstStyle/>
        <a:p>
          <a:r>
            <a:rPr lang="zh-CN" altLang="en-US" dirty="0"/>
            <a:t>音频</a:t>
          </a:r>
        </a:p>
      </dgm:t>
    </dgm:pt>
    <dgm:pt modelId="{1FB40978-845D-4C12-8971-CF55805298AD}" type="parTrans" cxnId="{25DEF0C3-CAE2-428C-9411-E5A9B99C7577}">
      <dgm:prSet/>
      <dgm:spPr/>
      <dgm:t>
        <a:bodyPr/>
        <a:lstStyle/>
        <a:p>
          <a:endParaRPr lang="zh-CN" altLang="en-US"/>
        </a:p>
      </dgm:t>
    </dgm:pt>
    <dgm:pt modelId="{740B0DAC-6D0A-4942-8987-C22BE4406B21}" type="sibTrans" cxnId="{25DEF0C3-CAE2-428C-9411-E5A9B99C7577}">
      <dgm:prSet/>
      <dgm:spPr/>
      <dgm:t>
        <a:bodyPr/>
        <a:lstStyle/>
        <a:p>
          <a:endParaRPr lang="zh-CN" altLang="en-US"/>
        </a:p>
      </dgm:t>
    </dgm:pt>
    <dgm:pt modelId="{DA2C9DCA-A721-4067-AB04-852AC0DFD87F}">
      <dgm:prSet phldrT="[文本]"/>
      <dgm:spPr/>
      <dgm:t>
        <a:bodyPr/>
        <a:lstStyle/>
        <a:p>
          <a:r>
            <a:rPr lang="zh-CN" altLang="en-US" dirty="0"/>
            <a:t>音画同步</a:t>
          </a:r>
        </a:p>
      </dgm:t>
    </dgm:pt>
    <dgm:pt modelId="{227D83AF-B7A6-4FEC-ADF8-180B3F5AA760}" type="parTrans" cxnId="{F0E81631-0B77-4714-819E-840618678B96}">
      <dgm:prSet/>
      <dgm:spPr/>
      <dgm:t>
        <a:bodyPr/>
        <a:lstStyle/>
        <a:p>
          <a:endParaRPr lang="zh-CN" altLang="en-US"/>
        </a:p>
      </dgm:t>
    </dgm:pt>
    <dgm:pt modelId="{B14A9591-4E4B-45A3-B54F-81902F2FBF0D}" type="sibTrans" cxnId="{F0E81631-0B77-4714-819E-840618678B96}">
      <dgm:prSet/>
      <dgm:spPr/>
      <dgm:t>
        <a:bodyPr/>
        <a:lstStyle/>
        <a:p>
          <a:endParaRPr lang="zh-CN" altLang="en-US"/>
        </a:p>
      </dgm:t>
    </dgm:pt>
    <dgm:pt modelId="{276D91E2-3016-4F50-B9FA-02723102609B}">
      <dgm:prSet phldrT="[文本]"/>
      <dgm:spPr/>
      <dgm:t>
        <a:bodyPr/>
        <a:lstStyle/>
        <a:p>
          <a:endParaRPr lang="zh-CN" altLang="en-US" dirty="0"/>
        </a:p>
      </dgm:t>
    </dgm:pt>
    <dgm:pt modelId="{4221C12E-0114-4FF8-B498-2D1EE4AAA833}" type="parTrans" cxnId="{3A8D7359-E8FB-474C-B65D-B88C94BCA630}">
      <dgm:prSet/>
      <dgm:spPr/>
      <dgm:t>
        <a:bodyPr/>
        <a:lstStyle/>
        <a:p>
          <a:endParaRPr lang="zh-CN" altLang="en-US"/>
        </a:p>
      </dgm:t>
    </dgm:pt>
    <dgm:pt modelId="{A8BF22F0-AFAF-42B8-BA14-EB78F16B19D5}" type="sibTrans" cxnId="{3A8D7359-E8FB-474C-B65D-B88C94BCA630}">
      <dgm:prSet/>
      <dgm:spPr/>
      <dgm:t>
        <a:bodyPr/>
        <a:lstStyle/>
        <a:p>
          <a:endParaRPr lang="zh-CN" altLang="en-US"/>
        </a:p>
      </dgm:t>
    </dgm:pt>
    <dgm:pt modelId="{3D6A158C-6CCE-47FF-A8F6-271965C56ACC}" type="pres">
      <dgm:prSet presAssocID="{F0D60382-FD38-42CD-ACE2-EFA61132FE99}" presName="theList" presStyleCnt="0">
        <dgm:presLayoutVars>
          <dgm:dir/>
          <dgm:animLvl val="lvl"/>
          <dgm:resizeHandles val="exact"/>
        </dgm:presLayoutVars>
      </dgm:prSet>
      <dgm:spPr/>
    </dgm:pt>
    <dgm:pt modelId="{64EF1DCB-019C-4BF9-9B56-59F5B0D37BFF}" type="pres">
      <dgm:prSet presAssocID="{A366C140-019A-45C2-8963-E655A7231332}" presName="compNode" presStyleCnt="0"/>
      <dgm:spPr/>
    </dgm:pt>
    <dgm:pt modelId="{635FD9E5-8546-426F-A02A-A380843E38AE}" type="pres">
      <dgm:prSet presAssocID="{A366C140-019A-45C2-8963-E655A7231332}" presName="noGeometry" presStyleCnt="0"/>
      <dgm:spPr/>
    </dgm:pt>
    <dgm:pt modelId="{FC329D9C-D730-4649-9D6F-BE16EA5C2933}" type="pres">
      <dgm:prSet presAssocID="{A366C140-019A-45C2-8963-E655A7231332}" presName="childTextVisible" presStyleLbl="bgAccFollowNode1" presStyleIdx="0" presStyleCnt="3">
        <dgm:presLayoutVars>
          <dgm:bulletEnabled val="1"/>
        </dgm:presLayoutVars>
      </dgm:prSet>
      <dgm:spPr/>
    </dgm:pt>
    <dgm:pt modelId="{59E1F0C2-3EE6-43EE-8838-6415CA3DABBF}" type="pres">
      <dgm:prSet presAssocID="{A366C140-019A-45C2-8963-E655A7231332}" presName="childTextHidden" presStyleLbl="bgAccFollowNode1" presStyleIdx="0" presStyleCnt="3"/>
      <dgm:spPr/>
    </dgm:pt>
    <dgm:pt modelId="{1099FB6C-AC81-47B8-B670-C66C472EC8BD}" type="pres">
      <dgm:prSet presAssocID="{A366C140-019A-45C2-8963-E655A7231332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F7AD0A15-D550-4896-B1BB-01F96D1A4A91}" type="pres">
      <dgm:prSet presAssocID="{A366C140-019A-45C2-8963-E655A7231332}" presName="aSpace" presStyleCnt="0"/>
      <dgm:spPr/>
    </dgm:pt>
    <dgm:pt modelId="{D95F9E5B-F746-484C-A403-FB7B30965E6B}" type="pres">
      <dgm:prSet presAssocID="{0940D275-EBAE-497C-9008-4E4A5190A3FA}" presName="compNode" presStyleCnt="0"/>
      <dgm:spPr/>
    </dgm:pt>
    <dgm:pt modelId="{45E41070-5E15-4179-A188-CCA69FC81C6B}" type="pres">
      <dgm:prSet presAssocID="{0940D275-EBAE-497C-9008-4E4A5190A3FA}" presName="noGeometry" presStyleCnt="0"/>
      <dgm:spPr/>
    </dgm:pt>
    <dgm:pt modelId="{80E217A9-9C94-47EC-B788-369BF9AF41D4}" type="pres">
      <dgm:prSet presAssocID="{0940D275-EBAE-497C-9008-4E4A5190A3FA}" presName="childTextVisible" presStyleLbl="bgAccFollowNode1" presStyleIdx="1" presStyleCnt="3">
        <dgm:presLayoutVars>
          <dgm:bulletEnabled val="1"/>
        </dgm:presLayoutVars>
      </dgm:prSet>
      <dgm:spPr/>
    </dgm:pt>
    <dgm:pt modelId="{4FCFE2F2-15A4-48E6-9BDC-68B3BF04DFE9}" type="pres">
      <dgm:prSet presAssocID="{0940D275-EBAE-497C-9008-4E4A5190A3FA}" presName="childTextHidden" presStyleLbl="bgAccFollowNode1" presStyleIdx="1" presStyleCnt="3"/>
      <dgm:spPr/>
    </dgm:pt>
    <dgm:pt modelId="{E7914C66-B11D-4D36-BE94-2405DF2BF74C}" type="pres">
      <dgm:prSet presAssocID="{0940D275-EBAE-497C-9008-4E4A5190A3FA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D2DD930E-77F1-4517-BBA2-E9158F9BAACF}" type="pres">
      <dgm:prSet presAssocID="{0940D275-EBAE-497C-9008-4E4A5190A3FA}" presName="aSpace" presStyleCnt="0"/>
      <dgm:spPr/>
    </dgm:pt>
    <dgm:pt modelId="{19313230-D3D7-42BA-89D6-4FC6FB8F0713}" type="pres">
      <dgm:prSet presAssocID="{6E7BED90-4B04-46D0-AF67-F3E922930411}" presName="compNode" presStyleCnt="0"/>
      <dgm:spPr/>
    </dgm:pt>
    <dgm:pt modelId="{89E3FF99-0A55-4B9F-97E0-AA9077809BE8}" type="pres">
      <dgm:prSet presAssocID="{6E7BED90-4B04-46D0-AF67-F3E922930411}" presName="noGeometry" presStyleCnt="0"/>
      <dgm:spPr/>
    </dgm:pt>
    <dgm:pt modelId="{7659CA3E-53C1-4444-9AB5-148236D9E84D}" type="pres">
      <dgm:prSet presAssocID="{6E7BED90-4B04-46D0-AF67-F3E922930411}" presName="childTextVisible" presStyleLbl="bgAccFollowNode1" presStyleIdx="2" presStyleCnt="3">
        <dgm:presLayoutVars>
          <dgm:bulletEnabled val="1"/>
        </dgm:presLayoutVars>
      </dgm:prSet>
      <dgm:spPr/>
    </dgm:pt>
    <dgm:pt modelId="{A1A27534-FB20-4530-B14E-7FED30142645}" type="pres">
      <dgm:prSet presAssocID="{6E7BED90-4B04-46D0-AF67-F3E922930411}" presName="childTextHidden" presStyleLbl="bgAccFollowNode1" presStyleIdx="2" presStyleCnt="3"/>
      <dgm:spPr/>
    </dgm:pt>
    <dgm:pt modelId="{5A0369CC-C3DA-4739-AAB0-5D566CD619F4}" type="pres">
      <dgm:prSet presAssocID="{6E7BED90-4B04-46D0-AF67-F3E922930411}" presName="parentText" presStyleLbl="node1" presStyleIdx="2" presStyleCnt="3">
        <dgm:presLayoutVars>
          <dgm:chMax val="1"/>
          <dgm:bulletEnabled val="1"/>
        </dgm:presLayoutVars>
      </dgm:prSet>
      <dgm:spPr/>
    </dgm:pt>
  </dgm:ptLst>
  <dgm:cxnLst>
    <dgm:cxn modelId="{A4477A02-AC53-40FB-80AE-70E28A64C65A}" type="presOf" srcId="{0940D275-EBAE-497C-9008-4E4A5190A3FA}" destId="{E7914C66-B11D-4D36-BE94-2405DF2BF74C}" srcOrd="0" destOrd="0" presId="urn:microsoft.com/office/officeart/2005/8/layout/hProcess6"/>
    <dgm:cxn modelId="{7EEF5E04-6BAA-4F89-9884-F0D92C177E7A}" type="presOf" srcId="{F0D60382-FD38-42CD-ACE2-EFA61132FE99}" destId="{3D6A158C-6CCE-47FF-A8F6-271965C56ACC}" srcOrd="0" destOrd="0" presId="urn:microsoft.com/office/officeart/2005/8/layout/hProcess6"/>
    <dgm:cxn modelId="{FC1C781C-8354-4F35-A94E-9408B3E4100A}" type="presOf" srcId="{93916866-0F6A-4BD9-B4D8-CBA20E418EB7}" destId="{A1A27534-FB20-4530-B14E-7FED30142645}" srcOrd="1" destOrd="1" presId="urn:microsoft.com/office/officeart/2005/8/layout/hProcess6"/>
    <dgm:cxn modelId="{6AAA0A26-E9D1-4219-BDC3-6BE70F333091}" type="presOf" srcId="{4FC92DC7-83E8-47DE-B50A-C0A1DECFD087}" destId="{80E217A9-9C94-47EC-B788-369BF9AF41D4}" srcOrd="0" destOrd="0" presId="urn:microsoft.com/office/officeart/2005/8/layout/hProcess6"/>
    <dgm:cxn modelId="{F0E81631-0B77-4714-819E-840618678B96}" srcId="{6E7BED90-4B04-46D0-AF67-F3E922930411}" destId="{DA2C9DCA-A721-4067-AB04-852AC0DFD87F}" srcOrd="2" destOrd="0" parTransId="{227D83AF-B7A6-4FEC-ADF8-180B3F5AA760}" sibTransId="{B14A9591-4E4B-45A3-B54F-81902F2FBF0D}"/>
    <dgm:cxn modelId="{BF8C993C-BB88-43DA-A3C4-C9BB614C264C}" type="presOf" srcId="{276D91E2-3016-4F50-B9FA-02723102609B}" destId="{59E1F0C2-3EE6-43EE-8838-6415CA3DABBF}" srcOrd="1" destOrd="0" presId="urn:microsoft.com/office/officeart/2005/8/layout/hProcess6"/>
    <dgm:cxn modelId="{C34C3044-B185-45C0-ABBD-FF22D77F7A13}" srcId="{6E7BED90-4B04-46D0-AF67-F3E922930411}" destId="{41947457-0CB7-436F-AA59-B9EF7350B491}" srcOrd="0" destOrd="0" parTransId="{6C5CC077-8345-4B43-B071-F0F3006F8372}" sibTransId="{1D3EF5E3-67F3-41DB-950D-074139D851D3}"/>
    <dgm:cxn modelId="{57926C48-9088-4789-A0F9-2FDD095FDC79}" type="presOf" srcId="{41947457-0CB7-436F-AA59-B9EF7350B491}" destId="{A1A27534-FB20-4530-B14E-7FED30142645}" srcOrd="1" destOrd="0" presId="urn:microsoft.com/office/officeart/2005/8/layout/hProcess6"/>
    <dgm:cxn modelId="{FE7D8E49-5715-4376-AA54-B7FE02EE8C35}" type="presOf" srcId="{DA2C9DCA-A721-4067-AB04-852AC0DFD87F}" destId="{A1A27534-FB20-4530-B14E-7FED30142645}" srcOrd="1" destOrd="2" presId="urn:microsoft.com/office/officeart/2005/8/layout/hProcess6"/>
    <dgm:cxn modelId="{EC34D149-9BC5-40C1-B509-8D30AF67A624}" srcId="{F0D60382-FD38-42CD-ACE2-EFA61132FE99}" destId="{6E7BED90-4B04-46D0-AF67-F3E922930411}" srcOrd="2" destOrd="0" parTransId="{5EE16BD0-B99B-4226-A45F-070529E1983E}" sibTransId="{17EE2E32-8A1F-48D0-9C7A-E5198B6356EF}"/>
    <dgm:cxn modelId="{3A8D7359-E8FB-474C-B65D-B88C94BCA630}" srcId="{A366C140-019A-45C2-8963-E655A7231332}" destId="{276D91E2-3016-4F50-B9FA-02723102609B}" srcOrd="0" destOrd="0" parTransId="{4221C12E-0114-4FF8-B498-2D1EE4AAA833}" sibTransId="{A8BF22F0-AFAF-42B8-BA14-EB78F16B19D5}"/>
    <dgm:cxn modelId="{DE893D6D-6C5D-42FF-8818-6BF4810D7257}" type="presOf" srcId="{41947457-0CB7-436F-AA59-B9EF7350B491}" destId="{7659CA3E-53C1-4444-9AB5-148236D9E84D}" srcOrd="0" destOrd="0" presId="urn:microsoft.com/office/officeart/2005/8/layout/hProcess6"/>
    <dgm:cxn modelId="{FB883F83-2C9C-4BA6-BB24-25E9D6444B0F}" srcId="{F0D60382-FD38-42CD-ACE2-EFA61132FE99}" destId="{A366C140-019A-45C2-8963-E655A7231332}" srcOrd="0" destOrd="0" parTransId="{03950CC2-D4C1-4F22-B1DA-907E9425F6AD}" sibTransId="{4AAAA01E-D72C-4C53-B06B-F2902172CEAC}"/>
    <dgm:cxn modelId="{4B0BC084-7DE5-430C-BC26-2063943BA235}" type="presOf" srcId="{276D91E2-3016-4F50-B9FA-02723102609B}" destId="{FC329D9C-D730-4649-9D6F-BE16EA5C2933}" srcOrd="0" destOrd="0" presId="urn:microsoft.com/office/officeart/2005/8/layout/hProcess6"/>
    <dgm:cxn modelId="{5290E885-5CB3-495A-BA55-CE4EAAF33451}" type="presOf" srcId="{F61B45FC-ABD5-42B9-B469-918D884DB365}" destId="{80E217A9-9C94-47EC-B788-369BF9AF41D4}" srcOrd="0" destOrd="1" presId="urn:microsoft.com/office/officeart/2005/8/layout/hProcess6"/>
    <dgm:cxn modelId="{254A419A-B2A8-4EDB-BC03-8BD8C4D456B1}" type="presOf" srcId="{F61B45FC-ABD5-42B9-B469-918D884DB365}" destId="{4FCFE2F2-15A4-48E6-9BDC-68B3BF04DFE9}" srcOrd="1" destOrd="1" presId="urn:microsoft.com/office/officeart/2005/8/layout/hProcess6"/>
    <dgm:cxn modelId="{0E14AB9F-7B32-445E-BC6F-B1BAF81DADB8}" srcId="{6E7BED90-4B04-46D0-AF67-F3E922930411}" destId="{93916866-0F6A-4BD9-B4D8-CBA20E418EB7}" srcOrd="1" destOrd="0" parTransId="{590275A8-5850-44AD-A12E-F16056192200}" sibTransId="{6DD3711D-8557-43C1-8045-80138F5141E0}"/>
    <dgm:cxn modelId="{D69B61A2-561E-4D55-93EE-072881B494C7}" srcId="{0940D275-EBAE-497C-9008-4E4A5190A3FA}" destId="{4FC92DC7-83E8-47DE-B50A-C0A1DECFD087}" srcOrd="0" destOrd="0" parTransId="{30B63EA0-1558-4164-9028-F8AC86F60B8C}" sibTransId="{4F5A1C77-6682-4585-9712-4BF3E0150A17}"/>
    <dgm:cxn modelId="{634BECB6-C8FB-41CE-B68A-AB3D9F47AF4F}" srcId="{F0D60382-FD38-42CD-ACE2-EFA61132FE99}" destId="{0940D275-EBAE-497C-9008-4E4A5190A3FA}" srcOrd="1" destOrd="0" parTransId="{5A5B70D0-21A3-49C8-9686-28A6B1319998}" sibTransId="{5BA7F107-8E0A-492F-BB90-B086DD598097}"/>
    <dgm:cxn modelId="{52B865B9-CAB0-4D39-8EE1-11E83355F09C}" type="presOf" srcId="{4FC92DC7-83E8-47DE-B50A-C0A1DECFD087}" destId="{4FCFE2F2-15A4-48E6-9BDC-68B3BF04DFE9}" srcOrd="1" destOrd="0" presId="urn:microsoft.com/office/officeart/2005/8/layout/hProcess6"/>
    <dgm:cxn modelId="{73EA23BC-BF52-46E4-9F75-0FDC8778DE92}" type="presOf" srcId="{6E7BED90-4B04-46D0-AF67-F3E922930411}" destId="{5A0369CC-C3DA-4739-AAB0-5D566CD619F4}" srcOrd="0" destOrd="0" presId="urn:microsoft.com/office/officeart/2005/8/layout/hProcess6"/>
    <dgm:cxn modelId="{25DEF0C3-CAE2-428C-9411-E5A9B99C7577}" srcId="{0940D275-EBAE-497C-9008-4E4A5190A3FA}" destId="{F61B45FC-ABD5-42B9-B469-918D884DB365}" srcOrd="1" destOrd="0" parTransId="{1FB40978-845D-4C12-8971-CF55805298AD}" sibTransId="{740B0DAC-6D0A-4942-8987-C22BE4406B21}"/>
    <dgm:cxn modelId="{85016FD0-DDEB-4846-AC54-60BDBCAB4A53}" type="presOf" srcId="{DA2C9DCA-A721-4067-AB04-852AC0DFD87F}" destId="{7659CA3E-53C1-4444-9AB5-148236D9E84D}" srcOrd="0" destOrd="2" presId="urn:microsoft.com/office/officeart/2005/8/layout/hProcess6"/>
    <dgm:cxn modelId="{EFE275E4-3110-458F-9922-D5F88535C1FA}" type="presOf" srcId="{93916866-0F6A-4BD9-B4D8-CBA20E418EB7}" destId="{7659CA3E-53C1-4444-9AB5-148236D9E84D}" srcOrd="0" destOrd="1" presId="urn:microsoft.com/office/officeart/2005/8/layout/hProcess6"/>
    <dgm:cxn modelId="{3FC39DF7-3179-4D4A-950A-04A24C37AFBA}" type="presOf" srcId="{A366C140-019A-45C2-8963-E655A7231332}" destId="{1099FB6C-AC81-47B8-B670-C66C472EC8BD}" srcOrd="0" destOrd="0" presId="urn:microsoft.com/office/officeart/2005/8/layout/hProcess6"/>
    <dgm:cxn modelId="{1AAB83D8-12F0-4DE4-918E-1A8CB00F600C}" type="presParOf" srcId="{3D6A158C-6CCE-47FF-A8F6-271965C56ACC}" destId="{64EF1DCB-019C-4BF9-9B56-59F5B0D37BFF}" srcOrd="0" destOrd="0" presId="urn:microsoft.com/office/officeart/2005/8/layout/hProcess6"/>
    <dgm:cxn modelId="{632E2164-1F03-4933-9BFF-1609601EDD7B}" type="presParOf" srcId="{64EF1DCB-019C-4BF9-9B56-59F5B0D37BFF}" destId="{635FD9E5-8546-426F-A02A-A380843E38AE}" srcOrd="0" destOrd="0" presId="urn:microsoft.com/office/officeart/2005/8/layout/hProcess6"/>
    <dgm:cxn modelId="{501445B1-720A-406D-88F7-D56F420DD549}" type="presParOf" srcId="{64EF1DCB-019C-4BF9-9B56-59F5B0D37BFF}" destId="{FC329D9C-D730-4649-9D6F-BE16EA5C2933}" srcOrd="1" destOrd="0" presId="urn:microsoft.com/office/officeart/2005/8/layout/hProcess6"/>
    <dgm:cxn modelId="{1107E7B9-1144-4A29-9706-9634351647E5}" type="presParOf" srcId="{64EF1DCB-019C-4BF9-9B56-59F5B0D37BFF}" destId="{59E1F0C2-3EE6-43EE-8838-6415CA3DABBF}" srcOrd="2" destOrd="0" presId="urn:microsoft.com/office/officeart/2005/8/layout/hProcess6"/>
    <dgm:cxn modelId="{8A3ECD0E-BE3B-401C-934A-9FFB37B347F4}" type="presParOf" srcId="{64EF1DCB-019C-4BF9-9B56-59F5B0D37BFF}" destId="{1099FB6C-AC81-47B8-B670-C66C472EC8BD}" srcOrd="3" destOrd="0" presId="urn:microsoft.com/office/officeart/2005/8/layout/hProcess6"/>
    <dgm:cxn modelId="{B6CC1D43-3C1F-4020-8A5D-D91C51AAFDB8}" type="presParOf" srcId="{3D6A158C-6CCE-47FF-A8F6-271965C56ACC}" destId="{F7AD0A15-D550-4896-B1BB-01F96D1A4A91}" srcOrd="1" destOrd="0" presId="urn:microsoft.com/office/officeart/2005/8/layout/hProcess6"/>
    <dgm:cxn modelId="{0D2FB1ED-EB41-4223-B388-BD86E76B724B}" type="presParOf" srcId="{3D6A158C-6CCE-47FF-A8F6-271965C56ACC}" destId="{D95F9E5B-F746-484C-A403-FB7B30965E6B}" srcOrd="2" destOrd="0" presId="urn:microsoft.com/office/officeart/2005/8/layout/hProcess6"/>
    <dgm:cxn modelId="{8D276335-8E70-45D7-AEA9-995934CEF25E}" type="presParOf" srcId="{D95F9E5B-F746-484C-A403-FB7B30965E6B}" destId="{45E41070-5E15-4179-A188-CCA69FC81C6B}" srcOrd="0" destOrd="0" presId="urn:microsoft.com/office/officeart/2005/8/layout/hProcess6"/>
    <dgm:cxn modelId="{36E194AB-085E-4660-9D73-58B329489D1F}" type="presParOf" srcId="{D95F9E5B-F746-484C-A403-FB7B30965E6B}" destId="{80E217A9-9C94-47EC-B788-369BF9AF41D4}" srcOrd="1" destOrd="0" presId="urn:microsoft.com/office/officeart/2005/8/layout/hProcess6"/>
    <dgm:cxn modelId="{7A5A9E89-B154-42C9-A8CA-F098E0886858}" type="presParOf" srcId="{D95F9E5B-F746-484C-A403-FB7B30965E6B}" destId="{4FCFE2F2-15A4-48E6-9BDC-68B3BF04DFE9}" srcOrd="2" destOrd="0" presId="urn:microsoft.com/office/officeart/2005/8/layout/hProcess6"/>
    <dgm:cxn modelId="{41550C9E-760E-4325-89A5-7DF8222558F3}" type="presParOf" srcId="{D95F9E5B-F746-484C-A403-FB7B30965E6B}" destId="{E7914C66-B11D-4D36-BE94-2405DF2BF74C}" srcOrd="3" destOrd="0" presId="urn:microsoft.com/office/officeart/2005/8/layout/hProcess6"/>
    <dgm:cxn modelId="{D4EE56B7-D96D-40CC-A7AF-E608F8BB6DF5}" type="presParOf" srcId="{3D6A158C-6CCE-47FF-A8F6-271965C56ACC}" destId="{D2DD930E-77F1-4517-BBA2-E9158F9BAACF}" srcOrd="3" destOrd="0" presId="urn:microsoft.com/office/officeart/2005/8/layout/hProcess6"/>
    <dgm:cxn modelId="{511C5B2E-4D2B-4E5B-9812-2BA4251D850C}" type="presParOf" srcId="{3D6A158C-6CCE-47FF-A8F6-271965C56ACC}" destId="{19313230-D3D7-42BA-89D6-4FC6FB8F0713}" srcOrd="4" destOrd="0" presId="urn:microsoft.com/office/officeart/2005/8/layout/hProcess6"/>
    <dgm:cxn modelId="{97C9EA7E-4F07-4686-8CE9-60E25A98311A}" type="presParOf" srcId="{19313230-D3D7-42BA-89D6-4FC6FB8F0713}" destId="{89E3FF99-0A55-4B9F-97E0-AA9077809BE8}" srcOrd="0" destOrd="0" presId="urn:microsoft.com/office/officeart/2005/8/layout/hProcess6"/>
    <dgm:cxn modelId="{F190204B-BB39-472E-B625-4636753B3BAA}" type="presParOf" srcId="{19313230-D3D7-42BA-89D6-4FC6FB8F0713}" destId="{7659CA3E-53C1-4444-9AB5-148236D9E84D}" srcOrd="1" destOrd="0" presId="urn:microsoft.com/office/officeart/2005/8/layout/hProcess6"/>
    <dgm:cxn modelId="{1DB6C4DB-C7C0-465E-8FC1-42DFEDAE914B}" type="presParOf" srcId="{19313230-D3D7-42BA-89D6-4FC6FB8F0713}" destId="{A1A27534-FB20-4530-B14E-7FED30142645}" srcOrd="2" destOrd="0" presId="urn:microsoft.com/office/officeart/2005/8/layout/hProcess6"/>
    <dgm:cxn modelId="{F949933F-DB73-45FB-A44C-EF3EEFD9FB1D}" type="presParOf" srcId="{19313230-D3D7-42BA-89D6-4FC6FB8F0713}" destId="{5A0369CC-C3DA-4739-AAB0-5D566CD619F4}" srcOrd="3" destOrd="0" presId="urn:microsoft.com/office/officeart/2005/8/layout/hProcess6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11DA79E-76FB-4623-B278-9B80799DF537}" type="doc">
      <dgm:prSet loTypeId="urn:microsoft.com/office/officeart/2008/layout/VerticalCurvedList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zh-CN" altLang="en-US"/>
        </a:p>
      </dgm:t>
    </dgm:pt>
    <dgm:pt modelId="{CED8F5CD-05FF-4B90-8525-70EBD467CF53}">
      <dgm:prSet phldrT="[文本]"/>
      <dgm:spPr/>
      <dgm:t>
        <a:bodyPr/>
        <a:lstStyle/>
        <a:p>
          <a:r>
            <a:rPr lang="zh-CN" altLang="en-US" dirty="0"/>
            <a:t>音视频录制</a:t>
          </a:r>
        </a:p>
      </dgm:t>
    </dgm:pt>
    <dgm:pt modelId="{896056D1-9A01-4ED2-92EF-9CB5CECB55E4}" type="parTrans" cxnId="{97FF2760-D558-4FB3-9B7E-6B9F39E746EB}">
      <dgm:prSet/>
      <dgm:spPr/>
      <dgm:t>
        <a:bodyPr/>
        <a:lstStyle/>
        <a:p>
          <a:endParaRPr lang="zh-CN" altLang="en-US"/>
        </a:p>
      </dgm:t>
    </dgm:pt>
    <dgm:pt modelId="{DCF99764-2A89-41A8-BB4A-77091CB828CD}" type="sibTrans" cxnId="{97FF2760-D558-4FB3-9B7E-6B9F39E746EB}">
      <dgm:prSet/>
      <dgm:spPr/>
      <dgm:t>
        <a:bodyPr/>
        <a:lstStyle/>
        <a:p>
          <a:endParaRPr lang="zh-CN" altLang="en-US"/>
        </a:p>
      </dgm:t>
    </dgm:pt>
    <dgm:pt modelId="{47D02270-6935-4FAC-9C7E-EB1903F1D248}">
      <dgm:prSet phldrT="[文本]"/>
      <dgm:spPr/>
      <dgm:t>
        <a:bodyPr/>
        <a:lstStyle/>
        <a:p>
          <a:r>
            <a:rPr lang="zh-CN" altLang="en-US" dirty="0"/>
            <a:t>合流转推</a:t>
          </a:r>
        </a:p>
      </dgm:t>
    </dgm:pt>
    <dgm:pt modelId="{CDADFF21-89C5-46CF-9C37-BD9F10AF5FDE}" type="parTrans" cxnId="{C78F452F-8D02-4947-9659-081221086543}">
      <dgm:prSet/>
      <dgm:spPr/>
      <dgm:t>
        <a:bodyPr/>
        <a:lstStyle/>
        <a:p>
          <a:endParaRPr lang="zh-CN" altLang="en-US"/>
        </a:p>
      </dgm:t>
    </dgm:pt>
    <dgm:pt modelId="{25F686B1-4A3D-4FEA-965C-1C0DA1579DF0}" type="sibTrans" cxnId="{C78F452F-8D02-4947-9659-081221086543}">
      <dgm:prSet/>
      <dgm:spPr/>
      <dgm:t>
        <a:bodyPr/>
        <a:lstStyle/>
        <a:p>
          <a:endParaRPr lang="zh-CN" altLang="en-US"/>
        </a:p>
      </dgm:t>
    </dgm:pt>
    <dgm:pt modelId="{4171F3AF-DF79-473F-A712-5BCB1B0CF3F2}">
      <dgm:prSet phldrT="[文本]"/>
      <dgm:spPr/>
      <dgm:t>
        <a:bodyPr/>
        <a:lstStyle/>
        <a:p>
          <a:r>
            <a:rPr lang="zh-CN" altLang="en-US" dirty="0"/>
            <a:t>截图、切片</a:t>
          </a:r>
        </a:p>
      </dgm:t>
    </dgm:pt>
    <dgm:pt modelId="{FF4F7817-4914-4D18-9C1B-C4C9A393E4AB}" type="parTrans" cxnId="{82C24255-B5A2-4C49-8647-38078EE11FA0}">
      <dgm:prSet/>
      <dgm:spPr/>
      <dgm:t>
        <a:bodyPr/>
        <a:lstStyle/>
        <a:p>
          <a:endParaRPr lang="zh-CN" altLang="en-US"/>
        </a:p>
      </dgm:t>
    </dgm:pt>
    <dgm:pt modelId="{E491F50F-AD00-4A85-964C-B7730EF2F099}" type="sibTrans" cxnId="{82C24255-B5A2-4C49-8647-38078EE11FA0}">
      <dgm:prSet/>
      <dgm:spPr/>
      <dgm:t>
        <a:bodyPr/>
        <a:lstStyle/>
        <a:p>
          <a:endParaRPr lang="zh-CN" altLang="en-US"/>
        </a:p>
      </dgm:t>
    </dgm:pt>
    <dgm:pt modelId="{5B09B64C-3EF6-B641-8C06-AD15D3CD75DB}">
      <dgm:prSet phldrT="[文本]"/>
      <dgm:spPr/>
      <dgm:t>
        <a:bodyPr/>
        <a:lstStyle/>
        <a:p>
          <a:r>
            <a:rPr lang="zh-CN" altLang="en-US" dirty="0"/>
            <a:t>审核</a:t>
          </a:r>
        </a:p>
      </dgm:t>
    </dgm:pt>
    <dgm:pt modelId="{36A68E96-D36E-3D47-B49B-3539452F7936}" type="parTrans" cxnId="{00F891F5-E061-174E-A7D0-A48D3E81B8A6}">
      <dgm:prSet/>
      <dgm:spPr/>
      <dgm:t>
        <a:bodyPr/>
        <a:lstStyle/>
        <a:p>
          <a:endParaRPr lang="zh-CN" altLang="en-US"/>
        </a:p>
      </dgm:t>
    </dgm:pt>
    <dgm:pt modelId="{7A58957A-EED3-844F-B9D0-0D64EFF30D43}" type="sibTrans" cxnId="{00F891F5-E061-174E-A7D0-A48D3E81B8A6}">
      <dgm:prSet/>
      <dgm:spPr/>
      <dgm:t>
        <a:bodyPr/>
        <a:lstStyle/>
        <a:p>
          <a:endParaRPr lang="zh-CN" altLang="en-US"/>
        </a:p>
      </dgm:t>
    </dgm:pt>
    <dgm:pt modelId="{507CA0B1-B51B-416B-A5D6-BBCB670A20DF}" type="pres">
      <dgm:prSet presAssocID="{511DA79E-76FB-4623-B278-9B80799DF537}" presName="Name0" presStyleCnt="0">
        <dgm:presLayoutVars>
          <dgm:chMax val="7"/>
          <dgm:chPref val="7"/>
          <dgm:dir/>
        </dgm:presLayoutVars>
      </dgm:prSet>
      <dgm:spPr/>
    </dgm:pt>
    <dgm:pt modelId="{774F879D-0B5A-4915-997F-B922BF8EFA68}" type="pres">
      <dgm:prSet presAssocID="{511DA79E-76FB-4623-B278-9B80799DF537}" presName="Name1" presStyleCnt="0"/>
      <dgm:spPr/>
    </dgm:pt>
    <dgm:pt modelId="{EFDA6D5B-36A9-40F4-992A-C1E4C384853B}" type="pres">
      <dgm:prSet presAssocID="{511DA79E-76FB-4623-B278-9B80799DF537}" presName="cycle" presStyleCnt="0"/>
      <dgm:spPr/>
    </dgm:pt>
    <dgm:pt modelId="{D0FE32E9-FC64-4C83-BD41-2F432707B8E7}" type="pres">
      <dgm:prSet presAssocID="{511DA79E-76FB-4623-B278-9B80799DF537}" presName="srcNode" presStyleLbl="node1" presStyleIdx="0" presStyleCnt="4"/>
      <dgm:spPr/>
    </dgm:pt>
    <dgm:pt modelId="{24B0419E-2612-4423-BCFC-E79FBB04E8B7}" type="pres">
      <dgm:prSet presAssocID="{511DA79E-76FB-4623-B278-9B80799DF537}" presName="conn" presStyleLbl="parChTrans1D2" presStyleIdx="0" presStyleCnt="1"/>
      <dgm:spPr/>
    </dgm:pt>
    <dgm:pt modelId="{91010DA3-7E90-455E-84F8-6D518FB2E655}" type="pres">
      <dgm:prSet presAssocID="{511DA79E-76FB-4623-B278-9B80799DF537}" presName="extraNode" presStyleLbl="node1" presStyleIdx="0" presStyleCnt="4"/>
      <dgm:spPr/>
    </dgm:pt>
    <dgm:pt modelId="{0E200891-33D9-4172-B863-24282840CFD8}" type="pres">
      <dgm:prSet presAssocID="{511DA79E-76FB-4623-B278-9B80799DF537}" presName="dstNode" presStyleLbl="node1" presStyleIdx="0" presStyleCnt="4"/>
      <dgm:spPr/>
    </dgm:pt>
    <dgm:pt modelId="{26ECC7C5-8F36-4F4B-BE7C-C2E873B5EF63}" type="pres">
      <dgm:prSet presAssocID="{CED8F5CD-05FF-4B90-8525-70EBD467CF53}" presName="text_1" presStyleLbl="node1" presStyleIdx="0" presStyleCnt="4">
        <dgm:presLayoutVars>
          <dgm:bulletEnabled val="1"/>
        </dgm:presLayoutVars>
      </dgm:prSet>
      <dgm:spPr/>
    </dgm:pt>
    <dgm:pt modelId="{E875F7A3-8C4C-45FD-A350-4BB6F08A8B68}" type="pres">
      <dgm:prSet presAssocID="{CED8F5CD-05FF-4B90-8525-70EBD467CF53}" presName="accent_1" presStyleCnt="0"/>
      <dgm:spPr/>
    </dgm:pt>
    <dgm:pt modelId="{F4B076A6-6A6F-41C2-A044-3A3D53EEE4F0}" type="pres">
      <dgm:prSet presAssocID="{CED8F5CD-05FF-4B90-8525-70EBD467CF53}" presName="accentRepeatNode" presStyleLbl="solidFgAcc1" presStyleIdx="0" presStyleCnt="4"/>
      <dgm:spPr>
        <a:solidFill>
          <a:schemeClr val="accent3">
            <a:lumMod val="20000"/>
            <a:lumOff val="80000"/>
          </a:schemeClr>
        </a:solidFill>
      </dgm:spPr>
    </dgm:pt>
    <dgm:pt modelId="{75BA34A1-C114-49A1-AD03-8A5973DD7876}" type="pres">
      <dgm:prSet presAssocID="{47D02270-6935-4FAC-9C7E-EB1903F1D248}" presName="text_2" presStyleLbl="node1" presStyleIdx="1" presStyleCnt="4">
        <dgm:presLayoutVars>
          <dgm:bulletEnabled val="1"/>
        </dgm:presLayoutVars>
      </dgm:prSet>
      <dgm:spPr/>
    </dgm:pt>
    <dgm:pt modelId="{5E7CBB18-5908-4A22-9EBE-AEEC391DB7C2}" type="pres">
      <dgm:prSet presAssocID="{47D02270-6935-4FAC-9C7E-EB1903F1D248}" presName="accent_2" presStyleCnt="0"/>
      <dgm:spPr/>
    </dgm:pt>
    <dgm:pt modelId="{90050505-E592-4C16-8DE7-298791680BDC}" type="pres">
      <dgm:prSet presAssocID="{47D02270-6935-4FAC-9C7E-EB1903F1D248}" presName="accentRepeatNode" presStyleLbl="solidFgAcc1" presStyleIdx="1" presStyleCnt="4"/>
      <dgm:spPr>
        <a:solidFill>
          <a:schemeClr val="accent3"/>
        </a:solidFill>
      </dgm:spPr>
    </dgm:pt>
    <dgm:pt modelId="{B48679F3-DDBB-45D7-8216-5F05F9717792}" type="pres">
      <dgm:prSet presAssocID="{4171F3AF-DF79-473F-A712-5BCB1B0CF3F2}" presName="text_3" presStyleLbl="node1" presStyleIdx="2" presStyleCnt="4">
        <dgm:presLayoutVars>
          <dgm:bulletEnabled val="1"/>
        </dgm:presLayoutVars>
      </dgm:prSet>
      <dgm:spPr/>
    </dgm:pt>
    <dgm:pt modelId="{6A4F8006-7B02-4348-8504-0F7770672A82}" type="pres">
      <dgm:prSet presAssocID="{4171F3AF-DF79-473F-A712-5BCB1B0CF3F2}" presName="accent_3" presStyleCnt="0"/>
      <dgm:spPr/>
    </dgm:pt>
    <dgm:pt modelId="{1B44E0C0-0EB9-43A7-88F0-E5B882D23EFF}" type="pres">
      <dgm:prSet presAssocID="{4171F3AF-DF79-473F-A712-5BCB1B0CF3F2}" presName="accentRepeatNode" presStyleLbl="solidFgAcc1" presStyleIdx="2" presStyleCnt="4"/>
      <dgm:spPr>
        <a:solidFill>
          <a:srgbClr val="FFC000"/>
        </a:solidFill>
      </dgm:spPr>
    </dgm:pt>
    <dgm:pt modelId="{3B29C757-88BE-BC4C-B59C-C7E6672657DA}" type="pres">
      <dgm:prSet presAssocID="{5B09B64C-3EF6-B641-8C06-AD15D3CD75DB}" presName="text_4" presStyleLbl="node1" presStyleIdx="3" presStyleCnt="4">
        <dgm:presLayoutVars>
          <dgm:bulletEnabled val="1"/>
        </dgm:presLayoutVars>
      </dgm:prSet>
      <dgm:spPr/>
    </dgm:pt>
    <dgm:pt modelId="{4584C92F-7362-2544-BA5D-42B50F394711}" type="pres">
      <dgm:prSet presAssocID="{5B09B64C-3EF6-B641-8C06-AD15D3CD75DB}" presName="accent_4" presStyleCnt="0"/>
      <dgm:spPr/>
    </dgm:pt>
    <dgm:pt modelId="{A6F16297-974D-7B4F-BECA-4BDCF6F1AA0D}" type="pres">
      <dgm:prSet presAssocID="{5B09B64C-3EF6-B641-8C06-AD15D3CD75DB}" presName="accentRepeatNode" presStyleLbl="solidFgAcc1" presStyleIdx="3" presStyleCnt="4"/>
      <dgm:spPr/>
    </dgm:pt>
  </dgm:ptLst>
  <dgm:cxnLst>
    <dgm:cxn modelId="{AA344C10-C9D1-44FF-8C55-093F3B4601B3}" type="presOf" srcId="{DCF99764-2A89-41A8-BB4A-77091CB828CD}" destId="{24B0419E-2612-4423-BCFC-E79FBB04E8B7}" srcOrd="0" destOrd="0" presId="urn:microsoft.com/office/officeart/2008/layout/VerticalCurvedList"/>
    <dgm:cxn modelId="{CA84CB13-8180-41F9-AFCF-3A978D4F6E74}" type="presOf" srcId="{511DA79E-76FB-4623-B278-9B80799DF537}" destId="{507CA0B1-B51B-416B-A5D6-BBCB670A20DF}" srcOrd="0" destOrd="0" presId="urn:microsoft.com/office/officeart/2008/layout/VerticalCurvedList"/>
    <dgm:cxn modelId="{60E7481B-2886-436E-853F-84CA06A5F790}" type="presOf" srcId="{47D02270-6935-4FAC-9C7E-EB1903F1D248}" destId="{75BA34A1-C114-49A1-AD03-8A5973DD7876}" srcOrd="0" destOrd="0" presId="urn:microsoft.com/office/officeart/2008/layout/VerticalCurvedList"/>
    <dgm:cxn modelId="{063F0D2E-6E51-437F-B799-8878C01AE73B}" type="presOf" srcId="{4171F3AF-DF79-473F-A712-5BCB1B0CF3F2}" destId="{B48679F3-DDBB-45D7-8216-5F05F9717792}" srcOrd="0" destOrd="0" presId="urn:microsoft.com/office/officeart/2008/layout/VerticalCurvedList"/>
    <dgm:cxn modelId="{C78F452F-8D02-4947-9659-081221086543}" srcId="{511DA79E-76FB-4623-B278-9B80799DF537}" destId="{47D02270-6935-4FAC-9C7E-EB1903F1D248}" srcOrd="1" destOrd="0" parTransId="{CDADFF21-89C5-46CF-9C37-BD9F10AF5FDE}" sibTransId="{25F686B1-4A3D-4FEA-965C-1C0DA1579DF0}"/>
    <dgm:cxn modelId="{DED16D54-573A-4296-B7EA-07903856E88B}" type="presOf" srcId="{CED8F5CD-05FF-4B90-8525-70EBD467CF53}" destId="{26ECC7C5-8F36-4F4B-BE7C-C2E873B5EF63}" srcOrd="0" destOrd="0" presId="urn:microsoft.com/office/officeart/2008/layout/VerticalCurvedList"/>
    <dgm:cxn modelId="{82C24255-B5A2-4C49-8647-38078EE11FA0}" srcId="{511DA79E-76FB-4623-B278-9B80799DF537}" destId="{4171F3AF-DF79-473F-A712-5BCB1B0CF3F2}" srcOrd="2" destOrd="0" parTransId="{FF4F7817-4914-4D18-9C1B-C4C9A393E4AB}" sibTransId="{E491F50F-AD00-4A85-964C-B7730EF2F099}"/>
    <dgm:cxn modelId="{97FF2760-D558-4FB3-9B7E-6B9F39E746EB}" srcId="{511DA79E-76FB-4623-B278-9B80799DF537}" destId="{CED8F5CD-05FF-4B90-8525-70EBD467CF53}" srcOrd="0" destOrd="0" parTransId="{896056D1-9A01-4ED2-92EF-9CB5CECB55E4}" sibTransId="{DCF99764-2A89-41A8-BB4A-77091CB828CD}"/>
    <dgm:cxn modelId="{F70839AE-83D7-2242-807B-819BC5EC7191}" type="presOf" srcId="{5B09B64C-3EF6-B641-8C06-AD15D3CD75DB}" destId="{3B29C757-88BE-BC4C-B59C-C7E6672657DA}" srcOrd="0" destOrd="0" presId="urn:microsoft.com/office/officeart/2008/layout/VerticalCurvedList"/>
    <dgm:cxn modelId="{00F891F5-E061-174E-A7D0-A48D3E81B8A6}" srcId="{511DA79E-76FB-4623-B278-9B80799DF537}" destId="{5B09B64C-3EF6-B641-8C06-AD15D3CD75DB}" srcOrd="3" destOrd="0" parTransId="{36A68E96-D36E-3D47-B49B-3539452F7936}" sibTransId="{7A58957A-EED3-844F-B9D0-0D64EFF30D43}"/>
    <dgm:cxn modelId="{22FED4A2-F8A0-4C7C-98E0-E92B8D25F90E}" type="presParOf" srcId="{507CA0B1-B51B-416B-A5D6-BBCB670A20DF}" destId="{774F879D-0B5A-4915-997F-B922BF8EFA68}" srcOrd="0" destOrd="0" presId="urn:microsoft.com/office/officeart/2008/layout/VerticalCurvedList"/>
    <dgm:cxn modelId="{8A6A3447-80B2-450A-A962-FFC8C23F2070}" type="presParOf" srcId="{774F879D-0B5A-4915-997F-B922BF8EFA68}" destId="{EFDA6D5B-36A9-40F4-992A-C1E4C384853B}" srcOrd="0" destOrd="0" presId="urn:microsoft.com/office/officeart/2008/layout/VerticalCurvedList"/>
    <dgm:cxn modelId="{0ED49592-B7DA-47A0-AE2A-AE84CDFC6EB6}" type="presParOf" srcId="{EFDA6D5B-36A9-40F4-992A-C1E4C384853B}" destId="{D0FE32E9-FC64-4C83-BD41-2F432707B8E7}" srcOrd="0" destOrd="0" presId="urn:microsoft.com/office/officeart/2008/layout/VerticalCurvedList"/>
    <dgm:cxn modelId="{A2D48F07-DB57-4443-BFB9-290DD03D3966}" type="presParOf" srcId="{EFDA6D5B-36A9-40F4-992A-C1E4C384853B}" destId="{24B0419E-2612-4423-BCFC-E79FBB04E8B7}" srcOrd="1" destOrd="0" presId="urn:microsoft.com/office/officeart/2008/layout/VerticalCurvedList"/>
    <dgm:cxn modelId="{89EFEB02-97CE-478B-A685-8B5790DFA3C5}" type="presParOf" srcId="{EFDA6D5B-36A9-40F4-992A-C1E4C384853B}" destId="{91010DA3-7E90-455E-84F8-6D518FB2E655}" srcOrd="2" destOrd="0" presId="urn:microsoft.com/office/officeart/2008/layout/VerticalCurvedList"/>
    <dgm:cxn modelId="{00376403-82BD-4B93-A988-C02527E7286A}" type="presParOf" srcId="{EFDA6D5B-36A9-40F4-992A-C1E4C384853B}" destId="{0E200891-33D9-4172-B863-24282840CFD8}" srcOrd="3" destOrd="0" presId="urn:microsoft.com/office/officeart/2008/layout/VerticalCurvedList"/>
    <dgm:cxn modelId="{F1D62A18-9DDE-4F60-98B2-68B391807B5B}" type="presParOf" srcId="{774F879D-0B5A-4915-997F-B922BF8EFA68}" destId="{26ECC7C5-8F36-4F4B-BE7C-C2E873B5EF63}" srcOrd="1" destOrd="0" presId="urn:microsoft.com/office/officeart/2008/layout/VerticalCurvedList"/>
    <dgm:cxn modelId="{50E3282C-E5A2-4E12-9D5B-2B61E1ED3B8B}" type="presParOf" srcId="{774F879D-0B5A-4915-997F-B922BF8EFA68}" destId="{E875F7A3-8C4C-45FD-A350-4BB6F08A8B68}" srcOrd="2" destOrd="0" presId="urn:microsoft.com/office/officeart/2008/layout/VerticalCurvedList"/>
    <dgm:cxn modelId="{DB7AF543-AB9E-4199-B98C-16176639BE50}" type="presParOf" srcId="{E875F7A3-8C4C-45FD-A350-4BB6F08A8B68}" destId="{F4B076A6-6A6F-41C2-A044-3A3D53EEE4F0}" srcOrd="0" destOrd="0" presId="urn:microsoft.com/office/officeart/2008/layout/VerticalCurvedList"/>
    <dgm:cxn modelId="{CB24B934-EEBB-4CB2-9596-49C9278FB4C8}" type="presParOf" srcId="{774F879D-0B5A-4915-997F-B922BF8EFA68}" destId="{75BA34A1-C114-49A1-AD03-8A5973DD7876}" srcOrd="3" destOrd="0" presId="urn:microsoft.com/office/officeart/2008/layout/VerticalCurvedList"/>
    <dgm:cxn modelId="{B5D1911C-55C7-42E4-B183-5C15E0B334B1}" type="presParOf" srcId="{774F879D-0B5A-4915-997F-B922BF8EFA68}" destId="{5E7CBB18-5908-4A22-9EBE-AEEC391DB7C2}" srcOrd="4" destOrd="0" presId="urn:microsoft.com/office/officeart/2008/layout/VerticalCurvedList"/>
    <dgm:cxn modelId="{EB845408-540A-48D3-84DD-43CCD8B793F4}" type="presParOf" srcId="{5E7CBB18-5908-4A22-9EBE-AEEC391DB7C2}" destId="{90050505-E592-4C16-8DE7-298791680BDC}" srcOrd="0" destOrd="0" presId="urn:microsoft.com/office/officeart/2008/layout/VerticalCurvedList"/>
    <dgm:cxn modelId="{AA1A1D7B-F90B-40F3-9837-74C3916E95B6}" type="presParOf" srcId="{774F879D-0B5A-4915-997F-B922BF8EFA68}" destId="{B48679F3-DDBB-45D7-8216-5F05F9717792}" srcOrd="5" destOrd="0" presId="urn:microsoft.com/office/officeart/2008/layout/VerticalCurvedList"/>
    <dgm:cxn modelId="{0D47CAFA-83D2-4088-9143-69C1348F233D}" type="presParOf" srcId="{774F879D-0B5A-4915-997F-B922BF8EFA68}" destId="{6A4F8006-7B02-4348-8504-0F7770672A82}" srcOrd="6" destOrd="0" presId="urn:microsoft.com/office/officeart/2008/layout/VerticalCurvedList"/>
    <dgm:cxn modelId="{463B55F0-AE0A-43F3-A1B7-FF98F0F7276B}" type="presParOf" srcId="{6A4F8006-7B02-4348-8504-0F7770672A82}" destId="{1B44E0C0-0EB9-43A7-88F0-E5B882D23EFF}" srcOrd="0" destOrd="0" presId="urn:microsoft.com/office/officeart/2008/layout/VerticalCurvedList"/>
    <dgm:cxn modelId="{43D7CD95-6E0C-A54A-B4A1-F3EE87B2AECB}" type="presParOf" srcId="{774F879D-0B5A-4915-997F-B922BF8EFA68}" destId="{3B29C757-88BE-BC4C-B59C-C7E6672657DA}" srcOrd="7" destOrd="0" presId="urn:microsoft.com/office/officeart/2008/layout/VerticalCurvedList"/>
    <dgm:cxn modelId="{0D09D6D3-FD17-434D-BCDF-2F560832C3EA}" type="presParOf" srcId="{774F879D-0B5A-4915-997F-B922BF8EFA68}" destId="{4584C92F-7362-2544-BA5D-42B50F394711}" srcOrd="8" destOrd="0" presId="urn:microsoft.com/office/officeart/2008/layout/VerticalCurvedList"/>
    <dgm:cxn modelId="{3C257E9E-9CBC-9648-8A4B-B8D84371A051}" type="presParOf" srcId="{4584C92F-7362-2544-BA5D-42B50F394711}" destId="{A6F16297-974D-7B4F-BECA-4BDCF6F1AA0D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511DA79E-76FB-4623-B278-9B80799DF537}" type="doc">
      <dgm:prSet loTypeId="urn:microsoft.com/office/officeart/2008/layout/VerticalCurvedList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zh-CN" altLang="en-US"/>
        </a:p>
      </dgm:t>
    </dgm:pt>
    <dgm:pt modelId="{CED8F5CD-05FF-4B90-8525-70EBD467CF53}">
      <dgm:prSet phldrT="[文本]"/>
      <dgm:spPr/>
      <dgm:t>
        <a:bodyPr/>
        <a:lstStyle/>
        <a:p>
          <a:r>
            <a:rPr lang="zh-CN" altLang="en-US" dirty="0"/>
            <a:t>数据运营</a:t>
          </a:r>
        </a:p>
      </dgm:t>
    </dgm:pt>
    <dgm:pt modelId="{896056D1-9A01-4ED2-92EF-9CB5CECB55E4}" type="parTrans" cxnId="{97FF2760-D558-4FB3-9B7E-6B9F39E746EB}">
      <dgm:prSet/>
      <dgm:spPr/>
      <dgm:t>
        <a:bodyPr/>
        <a:lstStyle/>
        <a:p>
          <a:endParaRPr lang="zh-CN" altLang="en-US"/>
        </a:p>
      </dgm:t>
    </dgm:pt>
    <dgm:pt modelId="{DCF99764-2A89-41A8-BB4A-77091CB828CD}" type="sibTrans" cxnId="{97FF2760-D558-4FB3-9B7E-6B9F39E746EB}">
      <dgm:prSet/>
      <dgm:spPr/>
      <dgm:t>
        <a:bodyPr/>
        <a:lstStyle/>
        <a:p>
          <a:endParaRPr lang="zh-CN" altLang="en-US"/>
        </a:p>
      </dgm:t>
    </dgm:pt>
    <dgm:pt modelId="{47D02270-6935-4FAC-9C7E-EB1903F1D248}">
      <dgm:prSet phldrT="[文本]"/>
      <dgm:spPr/>
      <dgm:t>
        <a:bodyPr/>
        <a:lstStyle/>
        <a:p>
          <a:r>
            <a:rPr lang="zh-CN" altLang="en-US" dirty="0"/>
            <a:t>质量评估</a:t>
          </a:r>
        </a:p>
      </dgm:t>
    </dgm:pt>
    <dgm:pt modelId="{CDADFF21-89C5-46CF-9C37-BD9F10AF5FDE}" type="parTrans" cxnId="{C78F452F-8D02-4947-9659-081221086543}">
      <dgm:prSet/>
      <dgm:spPr/>
      <dgm:t>
        <a:bodyPr/>
        <a:lstStyle/>
        <a:p>
          <a:endParaRPr lang="zh-CN" altLang="en-US"/>
        </a:p>
      </dgm:t>
    </dgm:pt>
    <dgm:pt modelId="{25F686B1-4A3D-4FEA-965C-1C0DA1579DF0}" type="sibTrans" cxnId="{C78F452F-8D02-4947-9659-081221086543}">
      <dgm:prSet/>
      <dgm:spPr/>
      <dgm:t>
        <a:bodyPr/>
        <a:lstStyle/>
        <a:p>
          <a:endParaRPr lang="zh-CN" altLang="en-US"/>
        </a:p>
      </dgm:t>
    </dgm:pt>
    <dgm:pt modelId="{5B09B64C-3EF6-B641-8C06-AD15D3CD75DB}">
      <dgm:prSet phldrT="[文本]"/>
      <dgm:spPr/>
      <dgm:t>
        <a:bodyPr/>
        <a:lstStyle/>
        <a:p>
          <a:r>
            <a:rPr lang="zh-CN" altLang="en-US" dirty="0"/>
            <a:t>应用场景探索</a:t>
          </a:r>
        </a:p>
      </dgm:t>
    </dgm:pt>
    <dgm:pt modelId="{36A68E96-D36E-3D47-B49B-3539452F7936}" type="parTrans" cxnId="{00F891F5-E061-174E-A7D0-A48D3E81B8A6}">
      <dgm:prSet/>
      <dgm:spPr/>
      <dgm:t>
        <a:bodyPr/>
        <a:lstStyle/>
        <a:p>
          <a:endParaRPr lang="zh-CN" altLang="en-US"/>
        </a:p>
      </dgm:t>
    </dgm:pt>
    <dgm:pt modelId="{7A58957A-EED3-844F-B9D0-0D64EFF30D43}" type="sibTrans" cxnId="{00F891F5-E061-174E-A7D0-A48D3E81B8A6}">
      <dgm:prSet/>
      <dgm:spPr/>
      <dgm:t>
        <a:bodyPr/>
        <a:lstStyle/>
        <a:p>
          <a:endParaRPr lang="zh-CN" altLang="en-US"/>
        </a:p>
      </dgm:t>
    </dgm:pt>
    <dgm:pt modelId="{84F564F4-4947-B248-8BBB-3A5DEA3E690A}">
      <dgm:prSet/>
      <dgm:spPr/>
      <dgm:t>
        <a:bodyPr/>
        <a:lstStyle/>
        <a:p>
          <a:r>
            <a:rPr lang="en-US" altLang="zh-CN" dirty="0"/>
            <a:t>QoS</a:t>
          </a:r>
          <a:endParaRPr lang="zh-CN" altLang="en-US" dirty="0"/>
        </a:p>
      </dgm:t>
    </dgm:pt>
    <dgm:pt modelId="{C7AFB720-59E1-0645-9E8B-08DF2A882F9B}" type="parTrans" cxnId="{34013752-F537-674C-B1CD-D11521E2AE42}">
      <dgm:prSet/>
      <dgm:spPr/>
      <dgm:t>
        <a:bodyPr/>
        <a:lstStyle/>
        <a:p>
          <a:endParaRPr lang="zh-CN" altLang="en-US"/>
        </a:p>
      </dgm:t>
    </dgm:pt>
    <dgm:pt modelId="{D5BE4D19-B359-3149-8665-450A56B003AA}" type="sibTrans" cxnId="{34013752-F537-674C-B1CD-D11521E2AE42}">
      <dgm:prSet/>
      <dgm:spPr/>
      <dgm:t>
        <a:bodyPr/>
        <a:lstStyle/>
        <a:p>
          <a:endParaRPr lang="zh-CN" altLang="en-US"/>
        </a:p>
      </dgm:t>
    </dgm:pt>
    <dgm:pt modelId="{FF8FB290-84D4-3048-8B01-6CFB340B6AC9}">
      <dgm:prSet/>
      <dgm:spPr/>
      <dgm:t>
        <a:bodyPr/>
        <a:lstStyle/>
        <a:p>
          <a:r>
            <a:rPr lang="zh-CN" altLang="en-US" dirty="0"/>
            <a:t>自动化测试</a:t>
          </a:r>
        </a:p>
      </dgm:t>
    </dgm:pt>
    <dgm:pt modelId="{71B3F217-BBE2-B347-8761-3F8F170576BA}" type="parTrans" cxnId="{DA3DD53C-9F0F-B940-B0CC-B939F90FDCFF}">
      <dgm:prSet/>
      <dgm:spPr/>
      <dgm:t>
        <a:bodyPr/>
        <a:lstStyle/>
        <a:p>
          <a:endParaRPr lang="zh-CN" altLang="en-US"/>
        </a:p>
      </dgm:t>
    </dgm:pt>
    <dgm:pt modelId="{1A0B69AF-0DE7-F640-9311-EA67736C1B78}" type="sibTrans" cxnId="{DA3DD53C-9F0F-B940-B0CC-B939F90FDCFF}">
      <dgm:prSet/>
      <dgm:spPr/>
      <dgm:t>
        <a:bodyPr/>
        <a:lstStyle/>
        <a:p>
          <a:endParaRPr lang="zh-CN" altLang="en-US"/>
        </a:p>
      </dgm:t>
    </dgm:pt>
    <dgm:pt modelId="{507CA0B1-B51B-416B-A5D6-BBCB670A20DF}" type="pres">
      <dgm:prSet presAssocID="{511DA79E-76FB-4623-B278-9B80799DF537}" presName="Name0" presStyleCnt="0">
        <dgm:presLayoutVars>
          <dgm:chMax val="7"/>
          <dgm:chPref val="7"/>
          <dgm:dir/>
        </dgm:presLayoutVars>
      </dgm:prSet>
      <dgm:spPr/>
    </dgm:pt>
    <dgm:pt modelId="{774F879D-0B5A-4915-997F-B922BF8EFA68}" type="pres">
      <dgm:prSet presAssocID="{511DA79E-76FB-4623-B278-9B80799DF537}" presName="Name1" presStyleCnt="0"/>
      <dgm:spPr/>
    </dgm:pt>
    <dgm:pt modelId="{EFDA6D5B-36A9-40F4-992A-C1E4C384853B}" type="pres">
      <dgm:prSet presAssocID="{511DA79E-76FB-4623-B278-9B80799DF537}" presName="cycle" presStyleCnt="0"/>
      <dgm:spPr/>
    </dgm:pt>
    <dgm:pt modelId="{D0FE32E9-FC64-4C83-BD41-2F432707B8E7}" type="pres">
      <dgm:prSet presAssocID="{511DA79E-76FB-4623-B278-9B80799DF537}" presName="srcNode" presStyleLbl="node1" presStyleIdx="0" presStyleCnt="5"/>
      <dgm:spPr/>
    </dgm:pt>
    <dgm:pt modelId="{24B0419E-2612-4423-BCFC-E79FBB04E8B7}" type="pres">
      <dgm:prSet presAssocID="{511DA79E-76FB-4623-B278-9B80799DF537}" presName="conn" presStyleLbl="parChTrans1D2" presStyleIdx="0" presStyleCnt="1"/>
      <dgm:spPr/>
    </dgm:pt>
    <dgm:pt modelId="{91010DA3-7E90-455E-84F8-6D518FB2E655}" type="pres">
      <dgm:prSet presAssocID="{511DA79E-76FB-4623-B278-9B80799DF537}" presName="extraNode" presStyleLbl="node1" presStyleIdx="0" presStyleCnt="5"/>
      <dgm:spPr/>
    </dgm:pt>
    <dgm:pt modelId="{0E200891-33D9-4172-B863-24282840CFD8}" type="pres">
      <dgm:prSet presAssocID="{511DA79E-76FB-4623-B278-9B80799DF537}" presName="dstNode" presStyleLbl="node1" presStyleIdx="0" presStyleCnt="5"/>
      <dgm:spPr/>
    </dgm:pt>
    <dgm:pt modelId="{26ECC7C5-8F36-4F4B-BE7C-C2E873B5EF63}" type="pres">
      <dgm:prSet presAssocID="{CED8F5CD-05FF-4B90-8525-70EBD467CF53}" presName="text_1" presStyleLbl="node1" presStyleIdx="0" presStyleCnt="5">
        <dgm:presLayoutVars>
          <dgm:bulletEnabled val="1"/>
        </dgm:presLayoutVars>
      </dgm:prSet>
      <dgm:spPr/>
    </dgm:pt>
    <dgm:pt modelId="{E875F7A3-8C4C-45FD-A350-4BB6F08A8B68}" type="pres">
      <dgm:prSet presAssocID="{CED8F5CD-05FF-4B90-8525-70EBD467CF53}" presName="accent_1" presStyleCnt="0"/>
      <dgm:spPr/>
    </dgm:pt>
    <dgm:pt modelId="{F4B076A6-6A6F-41C2-A044-3A3D53EEE4F0}" type="pres">
      <dgm:prSet presAssocID="{CED8F5CD-05FF-4B90-8525-70EBD467CF53}" presName="accentRepeatNode" presStyleLbl="solidFgAcc1" presStyleIdx="0" presStyleCnt="5"/>
      <dgm:spPr>
        <a:solidFill>
          <a:schemeClr val="accent3">
            <a:lumMod val="20000"/>
            <a:lumOff val="80000"/>
          </a:schemeClr>
        </a:solidFill>
      </dgm:spPr>
    </dgm:pt>
    <dgm:pt modelId="{75BA34A1-C114-49A1-AD03-8A5973DD7876}" type="pres">
      <dgm:prSet presAssocID="{47D02270-6935-4FAC-9C7E-EB1903F1D248}" presName="text_2" presStyleLbl="node1" presStyleIdx="1" presStyleCnt="5">
        <dgm:presLayoutVars>
          <dgm:bulletEnabled val="1"/>
        </dgm:presLayoutVars>
      </dgm:prSet>
      <dgm:spPr/>
    </dgm:pt>
    <dgm:pt modelId="{5E7CBB18-5908-4A22-9EBE-AEEC391DB7C2}" type="pres">
      <dgm:prSet presAssocID="{47D02270-6935-4FAC-9C7E-EB1903F1D248}" presName="accent_2" presStyleCnt="0"/>
      <dgm:spPr/>
    </dgm:pt>
    <dgm:pt modelId="{90050505-E592-4C16-8DE7-298791680BDC}" type="pres">
      <dgm:prSet presAssocID="{47D02270-6935-4FAC-9C7E-EB1903F1D248}" presName="accentRepeatNode" presStyleLbl="solidFgAcc1" presStyleIdx="1" presStyleCnt="5"/>
      <dgm:spPr>
        <a:solidFill>
          <a:schemeClr val="accent3"/>
        </a:solidFill>
      </dgm:spPr>
    </dgm:pt>
    <dgm:pt modelId="{4926CAA1-59F2-1D4E-9C5F-B889A7C1FE5A}" type="pres">
      <dgm:prSet presAssocID="{84F564F4-4947-B248-8BBB-3A5DEA3E690A}" presName="text_3" presStyleLbl="node1" presStyleIdx="2" presStyleCnt="5">
        <dgm:presLayoutVars>
          <dgm:bulletEnabled val="1"/>
        </dgm:presLayoutVars>
      </dgm:prSet>
      <dgm:spPr/>
    </dgm:pt>
    <dgm:pt modelId="{3B7C981F-93F3-674B-9BF2-C1374E096061}" type="pres">
      <dgm:prSet presAssocID="{84F564F4-4947-B248-8BBB-3A5DEA3E690A}" presName="accent_3" presStyleCnt="0"/>
      <dgm:spPr/>
    </dgm:pt>
    <dgm:pt modelId="{30518A55-2461-9D4F-83E8-09F9B42F6B7B}" type="pres">
      <dgm:prSet presAssocID="{84F564F4-4947-B248-8BBB-3A5DEA3E690A}" presName="accentRepeatNode" presStyleLbl="solidFgAcc1" presStyleIdx="2" presStyleCnt="5"/>
      <dgm:spPr/>
    </dgm:pt>
    <dgm:pt modelId="{3D173BB8-8974-654F-8A6B-92BC103E51A1}" type="pres">
      <dgm:prSet presAssocID="{FF8FB290-84D4-3048-8B01-6CFB340B6AC9}" presName="text_4" presStyleLbl="node1" presStyleIdx="3" presStyleCnt="5">
        <dgm:presLayoutVars>
          <dgm:bulletEnabled val="1"/>
        </dgm:presLayoutVars>
      </dgm:prSet>
      <dgm:spPr/>
    </dgm:pt>
    <dgm:pt modelId="{B64A674F-FB36-404B-ACFD-35D06863E37D}" type="pres">
      <dgm:prSet presAssocID="{FF8FB290-84D4-3048-8B01-6CFB340B6AC9}" presName="accent_4" presStyleCnt="0"/>
      <dgm:spPr/>
    </dgm:pt>
    <dgm:pt modelId="{0D00AB9E-C620-9741-9C32-8E2904ECB872}" type="pres">
      <dgm:prSet presAssocID="{FF8FB290-84D4-3048-8B01-6CFB340B6AC9}" presName="accentRepeatNode" presStyleLbl="solidFgAcc1" presStyleIdx="3" presStyleCnt="5"/>
      <dgm:spPr/>
    </dgm:pt>
    <dgm:pt modelId="{2F513849-AB6A-2E41-8C9E-DFC545F52AD8}" type="pres">
      <dgm:prSet presAssocID="{5B09B64C-3EF6-B641-8C06-AD15D3CD75DB}" presName="text_5" presStyleLbl="node1" presStyleIdx="4" presStyleCnt="5">
        <dgm:presLayoutVars>
          <dgm:bulletEnabled val="1"/>
        </dgm:presLayoutVars>
      </dgm:prSet>
      <dgm:spPr/>
    </dgm:pt>
    <dgm:pt modelId="{157FCE9F-004C-2F42-80DA-4347A2CCB624}" type="pres">
      <dgm:prSet presAssocID="{5B09B64C-3EF6-B641-8C06-AD15D3CD75DB}" presName="accent_5" presStyleCnt="0"/>
      <dgm:spPr/>
    </dgm:pt>
    <dgm:pt modelId="{A6F16297-974D-7B4F-BECA-4BDCF6F1AA0D}" type="pres">
      <dgm:prSet presAssocID="{5B09B64C-3EF6-B641-8C06-AD15D3CD75DB}" presName="accentRepeatNode" presStyleLbl="solidFgAcc1" presStyleIdx="4" presStyleCnt="5"/>
      <dgm:spPr/>
    </dgm:pt>
  </dgm:ptLst>
  <dgm:cxnLst>
    <dgm:cxn modelId="{AA344C10-C9D1-44FF-8C55-093F3B4601B3}" type="presOf" srcId="{DCF99764-2A89-41A8-BB4A-77091CB828CD}" destId="{24B0419E-2612-4423-BCFC-E79FBB04E8B7}" srcOrd="0" destOrd="0" presId="urn:microsoft.com/office/officeart/2008/layout/VerticalCurvedList"/>
    <dgm:cxn modelId="{CA84CB13-8180-41F9-AFCF-3A978D4F6E74}" type="presOf" srcId="{511DA79E-76FB-4623-B278-9B80799DF537}" destId="{507CA0B1-B51B-416B-A5D6-BBCB670A20DF}" srcOrd="0" destOrd="0" presId="urn:microsoft.com/office/officeart/2008/layout/VerticalCurvedList"/>
    <dgm:cxn modelId="{60E7481B-2886-436E-853F-84CA06A5F790}" type="presOf" srcId="{47D02270-6935-4FAC-9C7E-EB1903F1D248}" destId="{75BA34A1-C114-49A1-AD03-8A5973DD7876}" srcOrd="0" destOrd="0" presId="urn:microsoft.com/office/officeart/2008/layout/VerticalCurvedList"/>
    <dgm:cxn modelId="{C78F452F-8D02-4947-9659-081221086543}" srcId="{511DA79E-76FB-4623-B278-9B80799DF537}" destId="{47D02270-6935-4FAC-9C7E-EB1903F1D248}" srcOrd="1" destOrd="0" parTransId="{CDADFF21-89C5-46CF-9C37-BD9F10AF5FDE}" sibTransId="{25F686B1-4A3D-4FEA-965C-1C0DA1579DF0}"/>
    <dgm:cxn modelId="{DA3DD53C-9F0F-B940-B0CC-B939F90FDCFF}" srcId="{511DA79E-76FB-4623-B278-9B80799DF537}" destId="{FF8FB290-84D4-3048-8B01-6CFB340B6AC9}" srcOrd="3" destOrd="0" parTransId="{71B3F217-BBE2-B347-8761-3F8F170576BA}" sibTransId="{1A0B69AF-0DE7-F640-9311-EA67736C1B78}"/>
    <dgm:cxn modelId="{34013752-F537-674C-B1CD-D11521E2AE42}" srcId="{511DA79E-76FB-4623-B278-9B80799DF537}" destId="{84F564F4-4947-B248-8BBB-3A5DEA3E690A}" srcOrd="2" destOrd="0" parTransId="{C7AFB720-59E1-0645-9E8B-08DF2A882F9B}" sibTransId="{D5BE4D19-B359-3149-8665-450A56B003AA}"/>
    <dgm:cxn modelId="{DED16D54-573A-4296-B7EA-07903856E88B}" type="presOf" srcId="{CED8F5CD-05FF-4B90-8525-70EBD467CF53}" destId="{26ECC7C5-8F36-4F4B-BE7C-C2E873B5EF63}" srcOrd="0" destOrd="0" presId="urn:microsoft.com/office/officeart/2008/layout/VerticalCurvedList"/>
    <dgm:cxn modelId="{97FF2760-D558-4FB3-9B7E-6B9F39E746EB}" srcId="{511DA79E-76FB-4623-B278-9B80799DF537}" destId="{CED8F5CD-05FF-4B90-8525-70EBD467CF53}" srcOrd="0" destOrd="0" parTransId="{896056D1-9A01-4ED2-92EF-9CB5CECB55E4}" sibTransId="{DCF99764-2A89-41A8-BB4A-77091CB828CD}"/>
    <dgm:cxn modelId="{2EFDA567-70EF-8D4A-AA05-25BB18370227}" type="presOf" srcId="{FF8FB290-84D4-3048-8B01-6CFB340B6AC9}" destId="{3D173BB8-8974-654F-8A6B-92BC103E51A1}" srcOrd="0" destOrd="0" presId="urn:microsoft.com/office/officeart/2008/layout/VerticalCurvedList"/>
    <dgm:cxn modelId="{4469BED4-7683-B94F-99B5-0CBE7C9F9445}" type="presOf" srcId="{84F564F4-4947-B248-8BBB-3A5DEA3E690A}" destId="{4926CAA1-59F2-1D4E-9C5F-B889A7C1FE5A}" srcOrd="0" destOrd="0" presId="urn:microsoft.com/office/officeart/2008/layout/VerticalCurvedList"/>
    <dgm:cxn modelId="{5E6312F2-6B96-B04F-B5FD-04AF0F9C5A90}" type="presOf" srcId="{5B09B64C-3EF6-B641-8C06-AD15D3CD75DB}" destId="{2F513849-AB6A-2E41-8C9E-DFC545F52AD8}" srcOrd="0" destOrd="0" presId="urn:microsoft.com/office/officeart/2008/layout/VerticalCurvedList"/>
    <dgm:cxn modelId="{00F891F5-E061-174E-A7D0-A48D3E81B8A6}" srcId="{511DA79E-76FB-4623-B278-9B80799DF537}" destId="{5B09B64C-3EF6-B641-8C06-AD15D3CD75DB}" srcOrd="4" destOrd="0" parTransId="{36A68E96-D36E-3D47-B49B-3539452F7936}" sibTransId="{7A58957A-EED3-844F-B9D0-0D64EFF30D43}"/>
    <dgm:cxn modelId="{22FED4A2-F8A0-4C7C-98E0-E92B8D25F90E}" type="presParOf" srcId="{507CA0B1-B51B-416B-A5D6-BBCB670A20DF}" destId="{774F879D-0B5A-4915-997F-B922BF8EFA68}" srcOrd="0" destOrd="0" presId="urn:microsoft.com/office/officeart/2008/layout/VerticalCurvedList"/>
    <dgm:cxn modelId="{8A6A3447-80B2-450A-A962-FFC8C23F2070}" type="presParOf" srcId="{774F879D-0B5A-4915-997F-B922BF8EFA68}" destId="{EFDA6D5B-36A9-40F4-992A-C1E4C384853B}" srcOrd="0" destOrd="0" presId="urn:microsoft.com/office/officeart/2008/layout/VerticalCurvedList"/>
    <dgm:cxn modelId="{0ED49592-B7DA-47A0-AE2A-AE84CDFC6EB6}" type="presParOf" srcId="{EFDA6D5B-36A9-40F4-992A-C1E4C384853B}" destId="{D0FE32E9-FC64-4C83-BD41-2F432707B8E7}" srcOrd="0" destOrd="0" presId="urn:microsoft.com/office/officeart/2008/layout/VerticalCurvedList"/>
    <dgm:cxn modelId="{A2D48F07-DB57-4443-BFB9-290DD03D3966}" type="presParOf" srcId="{EFDA6D5B-36A9-40F4-992A-C1E4C384853B}" destId="{24B0419E-2612-4423-BCFC-E79FBB04E8B7}" srcOrd="1" destOrd="0" presId="urn:microsoft.com/office/officeart/2008/layout/VerticalCurvedList"/>
    <dgm:cxn modelId="{89EFEB02-97CE-478B-A685-8B5790DFA3C5}" type="presParOf" srcId="{EFDA6D5B-36A9-40F4-992A-C1E4C384853B}" destId="{91010DA3-7E90-455E-84F8-6D518FB2E655}" srcOrd="2" destOrd="0" presId="urn:microsoft.com/office/officeart/2008/layout/VerticalCurvedList"/>
    <dgm:cxn modelId="{00376403-82BD-4B93-A988-C02527E7286A}" type="presParOf" srcId="{EFDA6D5B-36A9-40F4-992A-C1E4C384853B}" destId="{0E200891-33D9-4172-B863-24282840CFD8}" srcOrd="3" destOrd="0" presId="urn:microsoft.com/office/officeart/2008/layout/VerticalCurvedList"/>
    <dgm:cxn modelId="{F1D62A18-9DDE-4F60-98B2-68B391807B5B}" type="presParOf" srcId="{774F879D-0B5A-4915-997F-B922BF8EFA68}" destId="{26ECC7C5-8F36-4F4B-BE7C-C2E873B5EF63}" srcOrd="1" destOrd="0" presId="urn:microsoft.com/office/officeart/2008/layout/VerticalCurvedList"/>
    <dgm:cxn modelId="{50E3282C-E5A2-4E12-9D5B-2B61E1ED3B8B}" type="presParOf" srcId="{774F879D-0B5A-4915-997F-B922BF8EFA68}" destId="{E875F7A3-8C4C-45FD-A350-4BB6F08A8B68}" srcOrd="2" destOrd="0" presId="urn:microsoft.com/office/officeart/2008/layout/VerticalCurvedList"/>
    <dgm:cxn modelId="{DB7AF543-AB9E-4199-B98C-16176639BE50}" type="presParOf" srcId="{E875F7A3-8C4C-45FD-A350-4BB6F08A8B68}" destId="{F4B076A6-6A6F-41C2-A044-3A3D53EEE4F0}" srcOrd="0" destOrd="0" presId="urn:microsoft.com/office/officeart/2008/layout/VerticalCurvedList"/>
    <dgm:cxn modelId="{CB24B934-EEBB-4CB2-9596-49C9278FB4C8}" type="presParOf" srcId="{774F879D-0B5A-4915-997F-B922BF8EFA68}" destId="{75BA34A1-C114-49A1-AD03-8A5973DD7876}" srcOrd="3" destOrd="0" presId="urn:microsoft.com/office/officeart/2008/layout/VerticalCurvedList"/>
    <dgm:cxn modelId="{B5D1911C-55C7-42E4-B183-5C15E0B334B1}" type="presParOf" srcId="{774F879D-0B5A-4915-997F-B922BF8EFA68}" destId="{5E7CBB18-5908-4A22-9EBE-AEEC391DB7C2}" srcOrd="4" destOrd="0" presId="urn:microsoft.com/office/officeart/2008/layout/VerticalCurvedList"/>
    <dgm:cxn modelId="{EB845408-540A-48D3-84DD-43CCD8B793F4}" type="presParOf" srcId="{5E7CBB18-5908-4A22-9EBE-AEEC391DB7C2}" destId="{90050505-E592-4C16-8DE7-298791680BDC}" srcOrd="0" destOrd="0" presId="urn:microsoft.com/office/officeart/2008/layout/VerticalCurvedList"/>
    <dgm:cxn modelId="{976DC8B6-2547-CE40-BE5B-FE3D42A5B0F6}" type="presParOf" srcId="{774F879D-0B5A-4915-997F-B922BF8EFA68}" destId="{4926CAA1-59F2-1D4E-9C5F-B889A7C1FE5A}" srcOrd="5" destOrd="0" presId="urn:microsoft.com/office/officeart/2008/layout/VerticalCurvedList"/>
    <dgm:cxn modelId="{1567FA0D-AB26-334D-873E-67494763BFE0}" type="presParOf" srcId="{774F879D-0B5A-4915-997F-B922BF8EFA68}" destId="{3B7C981F-93F3-674B-9BF2-C1374E096061}" srcOrd="6" destOrd="0" presId="urn:microsoft.com/office/officeart/2008/layout/VerticalCurvedList"/>
    <dgm:cxn modelId="{68B0D17F-0B5A-0547-99C8-1F60C54AF954}" type="presParOf" srcId="{3B7C981F-93F3-674B-9BF2-C1374E096061}" destId="{30518A55-2461-9D4F-83E8-09F9B42F6B7B}" srcOrd="0" destOrd="0" presId="urn:microsoft.com/office/officeart/2008/layout/VerticalCurvedList"/>
    <dgm:cxn modelId="{0E2F380C-6501-1B42-831E-0063C029016B}" type="presParOf" srcId="{774F879D-0B5A-4915-997F-B922BF8EFA68}" destId="{3D173BB8-8974-654F-8A6B-92BC103E51A1}" srcOrd="7" destOrd="0" presId="urn:microsoft.com/office/officeart/2008/layout/VerticalCurvedList"/>
    <dgm:cxn modelId="{B2EB434D-0E89-DE41-95CE-8DD8C9F06F6D}" type="presParOf" srcId="{774F879D-0B5A-4915-997F-B922BF8EFA68}" destId="{B64A674F-FB36-404B-ACFD-35D06863E37D}" srcOrd="8" destOrd="0" presId="urn:microsoft.com/office/officeart/2008/layout/VerticalCurvedList"/>
    <dgm:cxn modelId="{82D28388-35B1-B74C-942C-23BC85C45A02}" type="presParOf" srcId="{B64A674F-FB36-404B-ACFD-35D06863E37D}" destId="{0D00AB9E-C620-9741-9C32-8E2904ECB872}" srcOrd="0" destOrd="0" presId="urn:microsoft.com/office/officeart/2008/layout/VerticalCurvedList"/>
    <dgm:cxn modelId="{BC8DDF75-7800-484B-B6A5-C35897263D63}" type="presParOf" srcId="{774F879D-0B5A-4915-997F-B922BF8EFA68}" destId="{2F513849-AB6A-2E41-8C9E-DFC545F52AD8}" srcOrd="9" destOrd="0" presId="urn:microsoft.com/office/officeart/2008/layout/VerticalCurvedList"/>
    <dgm:cxn modelId="{98A61A83-6442-3F45-8E59-B709498A5548}" type="presParOf" srcId="{774F879D-0B5A-4915-997F-B922BF8EFA68}" destId="{157FCE9F-004C-2F42-80DA-4347A2CCB624}" srcOrd="10" destOrd="0" presId="urn:microsoft.com/office/officeart/2008/layout/VerticalCurvedList"/>
    <dgm:cxn modelId="{F7C6080B-7AEC-3648-B464-5C1CBBF37E83}" type="presParOf" srcId="{157FCE9F-004C-2F42-80DA-4347A2CCB624}" destId="{A6F16297-974D-7B4F-BECA-4BDCF6F1AA0D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B0419E-2612-4423-BCFC-E79FBB04E8B7}">
      <dsp:nvSpPr>
        <dsp:cNvPr id="0" name=""/>
        <dsp:cNvSpPr/>
      </dsp:nvSpPr>
      <dsp:spPr>
        <a:xfrm>
          <a:off x="-6126684" y="-937640"/>
          <a:ext cx="7295282" cy="7295282"/>
        </a:xfrm>
        <a:prstGeom prst="blockArc">
          <a:avLst>
            <a:gd name="adj1" fmla="val 18900000"/>
            <a:gd name="adj2" fmla="val 2700000"/>
            <a:gd name="adj3" fmla="val 296"/>
          </a:avLst>
        </a:pr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6ECC7C5-8F36-4F4B-BE7C-C2E873B5EF63}">
      <dsp:nvSpPr>
        <dsp:cNvPr id="0" name=""/>
        <dsp:cNvSpPr/>
      </dsp:nvSpPr>
      <dsp:spPr>
        <a:xfrm>
          <a:off x="752296" y="542000"/>
          <a:ext cx="8400835" cy="1084000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60425" tIns="106680" rIns="106680" bIns="106680" numCol="1" spcCol="1270" anchor="ctr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200" kern="1200" dirty="0"/>
            <a:t>延迟低于</a:t>
          </a:r>
          <a:r>
            <a:rPr lang="en-US" altLang="zh-CN" sz="4200" kern="1200" dirty="0">
              <a:solidFill>
                <a:srgbClr val="FF0000"/>
              </a:solidFill>
            </a:rPr>
            <a:t>400</a:t>
          </a:r>
          <a:r>
            <a:rPr lang="en-US" altLang="zh-CN" sz="4200" kern="1200" dirty="0"/>
            <a:t>ms</a:t>
          </a:r>
          <a:endParaRPr lang="zh-CN" altLang="en-US" sz="4200" kern="1200" dirty="0"/>
        </a:p>
      </dsp:txBody>
      <dsp:txXfrm>
        <a:off x="752296" y="542000"/>
        <a:ext cx="8400835" cy="1084000"/>
      </dsp:txXfrm>
    </dsp:sp>
    <dsp:sp modelId="{F4B076A6-6A6F-41C2-A044-3A3D53EEE4F0}">
      <dsp:nvSpPr>
        <dsp:cNvPr id="0" name=""/>
        <dsp:cNvSpPr/>
      </dsp:nvSpPr>
      <dsp:spPr>
        <a:xfrm>
          <a:off x="74796" y="406500"/>
          <a:ext cx="1355000" cy="1355000"/>
        </a:xfrm>
        <a:prstGeom prst="ellipse">
          <a:avLst/>
        </a:prstGeom>
        <a:solidFill>
          <a:schemeClr val="accent3">
            <a:lumMod val="20000"/>
            <a:lumOff val="8000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5BA34A1-C114-49A1-AD03-8A5973DD7876}">
      <dsp:nvSpPr>
        <dsp:cNvPr id="0" name=""/>
        <dsp:cNvSpPr/>
      </dsp:nvSpPr>
      <dsp:spPr>
        <a:xfrm>
          <a:off x="1146330" y="2168000"/>
          <a:ext cx="8006801" cy="1084000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60425" tIns="106680" rIns="106680" bIns="106680" numCol="1" spcCol="1270" anchor="ctr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200" kern="1200" dirty="0"/>
            <a:t>基于</a:t>
          </a:r>
          <a:r>
            <a:rPr lang="en-US" altLang="zh-CN" sz="4200" kern="1200" dirty="0"/>
            <a:t>IP</a:t>
          </a:r>
          <a:r>
            <a:rPr lang="zh-CN" altLang="en-US" sz="4200" kern="1200" dirty="0"/>
            <a:t>技术</a:t>
          </a:r>
        </a:p>
      </dsp:txBody>
      <dsp:txXfrm>
        <a:off x="1146330" y="2168000"/>
        <a:ext cx="8006801" cy="1084000"/>
      </dsp:txXfrm>
    </dsp:sp>
    <dsp:sp modelId="{90050505-E592-4C16-8DE7-298791680BDC}">
      <dsp:nvSpPr>
        <dsp:cNvPr id="0" name=""/>
        <dsp:cNvSpPr/>
      </dsp:nvSpPr>
      <dsp:spPr>
        <a:xfrm>
          <a:off x="468830" y="2032500"/>
          <a:ext cx="1355000" cy="1355000"/>
        </a:xfrm>
        <a:prstGeom prst="ellipse">
          <a:avLst/>
        </a:prstGeom>
        <a:solidFill>
          <a:schemeClr val="accent3"/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48679F3-DDBB-45D7-8216-5F05F9717792}">
      <dsp:nvSpPr>
        <dsp:cNvPr id="0" name=""/>
        <dsp:cNvSpPr/>
      </dsp:nvSpPr>
      <dsp:spPr>
        <a:xfrm>
          <a:off x="752296" y="3794001"/>
          <a:ext cx="8400835" cy="1084000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60425" tIns="106680" rIns="106680" bIns="106680" numCol="1" spcCol="1270" anchor="ctr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200" kern="1200" dirty="0"/>
            <a:t>传输内容是音视频数据</a:t>
          </a:r>
        </a:p>
      </dsp:txBody>
      <dsp:txXfrm>
        <a:off x="752296" y="3794001"/>
        <a:ext cx="8400835" cy="1084000"/>
      </dsp:txXfrm>
    </dsp:sp>
    <dsp:sp modelId="{1B44E0C0-0EB9-43A7-88F0-E5B882D23EFF}">
      <dsp:nvSpPr>
        <dsp:cNvPr id="0" name=""/>
        <dsp:cNvSpPr/>
      </dsp:nvSpPr>
      <dsp:spPr>
        <a:xfrm>
          <a:off x="74796" y="3658501"/>
          <a:ext cx="1355000" cy="1355000"/>
        </a:xfrm>
        <a:prstGeom prst="ellipse">
          <a:avLst/>
        </a:prstGeom>
        <a:solidFill>
          <a:srgbClr val="FFC000"/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B0419E-2612-4423-BCFC-E79FBB04E8B7}">
      <dsp:nvSpPr>
        <dsp:cNvPr id="0" name=""/>
        <dsp:cNvSpPr/>
      </dsp:nvSpPr>
      <dsp:spPr>
        <a:xfrm>
          <a:off x="-7550569" y="-1154490"/>
          <a:ext cx="8989741" cy="8989741"/>
        </a:xfrm>
        <a:prstGeom prst="blockArc">
          <a:avLst>
            <a:gd name="adj1" fmla="val 18900000"/>
            <a:gd name="adj2" fmla="val 2700000"/>
            <a:gd name="adj3" fmla="val 240"/>
          </a:avLst>
        </a:pr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6ECC7C5-8F36-4F4B-BE7C-C2E873B5EF63}">
      <dsp:nvSpPr>
        <dsp:cNvPr id="0" name=""/>
        <dsp:cNvSpPr/>
      </dsp:nvSpPr>
      <dsp:spPr>
        <a:xfrm>
          <a:off x="927289" y="668076"/>
          <a:ext cx="13739620" cy="1336152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0571" tIns="132080" rIns="132080" bIns="132080" numCol="1" spcCol="1270" anchor="ctr" anchorCtr="0">
          <a:noAutofit/>
        </a:bodyPr>
        <a:lstStyle/>
        <a:p>
          <a:pPr marL="0" lvl="0" indent="0" algn="l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5200" kern="1200" dirty="0"/>
            <a:t>了解实时音视频技术架构</a:t>
          </a:r>
        </a:p>
      </dsp:txBody>
      <dsp:txXfrm>
        <a:off x="927289" y="668076"/>
        <a:ext cx="13739620" cy="1336152"/>
      </dsp:txXfrm>
    </dsp:sp>
    <dsp:sp modelId="{F4B076A6-6A6F-41C2-A044-3A3D53EEE4F0}">
      <dsp:nvSpPr>
        <dsp:cNvPr id="0" name=""/>
        <dsp:cNvSpPr/>
      </dsp:nvSpPr>
      <dsp:spPr>
        <a:xfrm>
          <a:off x="92194" y="501057"/>
          <a:ext cx="1670189" cy="1670189"/>
        </a:xfrm>
        <a:prstGeom prst="ellipse">
          <a:avLst/>
        </a:prstGeom>
        <a:solidFill>
          <a:schemeClr val="accent3">
            <a:lumMod val="20000"/>
            <a:lumOff val="8000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5BA34A1-C114-49A1-AD03-8A5973DD7876}">
      <dsp:nvSpPr>
        <dsp:cNvPr id="0" name=""/>
        <dsp:cNvSpPr/>
      </dsp:nvSpPr>
      <dsp:spPr>
        <a:xfrm>
          <a:off x="1412980" y="2672304"/>
          <a:ext cx="13253928" cy="1336152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0571" tIns="132080" rIns="132080" bIns="132080" numCol="1" spcCol="1270" anchor="ctr" anchorCtr="0">
          <a:noAutofit/>
        </a:bodyPr>
        <a:lstStyle/>
        <a:p>
          <a:pPr marL="0" lvl="0" indent="0" algn="l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5200" kern="1200" dirty="0"/>
            <a:t>掌握音视频技术的基础知识</a:t>
          </a:r>
        </a:p>
      </dsp:txBody>
      <dsp:txXfrm>
        <a:off x="1412980" y="2672304"/>
        <a:ext cx="13253928" cy="1336152"/>
      </dsp:txXfrm>
    </dsp:sp>
    <dsp:sp modelId="{90050505-E592-4C16-8DE7-298791680BDC}">
      <dsp:nvSpPr>
        <dsp:cNvPr id="0" name=""/>
        <dsp:cNvSpPr/>
      </dsp:nvSpPr>
      <dsp:spPr>
        <a:xfrm>
          <a:off x="577885" y="2505285"/>
          <a:ext cx="1670189" cy="1670189"/>
        </a:xfrm>
        <a:prstGeom prst="ellipse">
          <a:avLst/>
        </a:prstGeom>
        <a:solidFill>
          <a:schemeClr val="accent3"/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48679F3-DDBB-45D7-8216-5F05F9717792}">
      <dsp:nvSpPr>
        <dsp:cNvPr id="0" name=""/>
        <dsp:cNvSpPr/>
      </dsp:nvSpPr>
      <dsp:spPr>
        <a:xfrm>
          <a:off x="927289" y="4676531"/>
          <a:ext cx="13739620" cy="1336152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0571" tIns="132080" rIns="132080" bIns="132080" numCol="1" spcCol="1270" anchor="ctr" anchorCtr="0">
          <a:noAutofit/>
        </a:bodyPr>
        <a:lstStyle/>
        <a:p>
          <a:pPr marL="0" lvl="0" indent="0" algn="l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5200" kern="1200" dirty="0"/>
            <a:t>具备实时音视频应用开发能力</a:t>
          </a:r>
        </a:p>
      </dsp:txBody>
      <dsp:txXfrm>
        <a:off x="927289" y="4676531"/>
        <a:ext cx="13739620" cy="1336152"/>
      </dsp:txXfrm>
    </dsp:sp>
    <dsp:sp modelId="{1B44E0C0-0EB9-43A7-88F0-E5B882D23EFF}">
      <dsp:nvSpPr>
        <dsp:cNvPr id="0" name=""/>
        <dsp:cNvSpPr/>
      </dsp:nvSpPr>
      <dsp:spPr>
        <a:xfrm>
          <a:off x="92194" y="4509513"/>
          <a:ext cx="1670189" cy="1670189"/>
        </a:xfrm>
        <a:prstGeom prst="ellipse">
          <a:avLst/>
        </a:prstGeom>
        <a:solidFill>
          <a:srgbClr val="FFC000"/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329D9C-D730-4649-9D6F-BE16EA5C2933}">
      <dsp:nvSpPr>
        <dsp:cNvPr id="0" name=""/>
        <dsp:cNvSpPr/>
      </dsp:nvSpPr>
      <dsp:spPr>
        <a:xfrm>
          <a:off x="3003959" y="0"/>
          <a:ext cx="3917694" cy="3424558"/>
        </a:xfrm>
        <a:prstGeom prst="rightArrow">
          <a:avLst>
            <a:gd name="adj1" fmla="val 70000"/>
            <a:gd name="adj2" fmla="val 50000"/>
          </a:avLst>
        </a:prstGeom>
        <a:solidFill>
          <a:schemeClr val="accent1">
            <a:alpha val="90000"/>
            <a:tint val="55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15240" rIns="30480" bIns="1524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400" kern="1200" dirty="0"/>
            <a:t>视频：相机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400" kern="1200" dirty="0"/>
            <a:t>音频：麦克风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400" kern="1200" dirty="0"/>
            <a:t>其他：文件</a:t>
          </a:r>
        </a:p>
      </dsp:txBody>
      <dsp:txXfrm>
        <a:off x="3983383" y="513684"/>
        <a:ext cx="1909876" cy="2397190"/>
      </dsp:txXfrm>
    </dsp:sp>
    <dsp:sp modelId="{1099FB6C-AC81-47B8-B670-C66C472EC8BD}">
      <dsp:nvSpPr>
        <dsp:cNvPr id="0" name=""/>
        <dsp:cNvSpPr/>
      </dsp:nvSpPr>
      <dsp:spPr>
        <a:xfrm>
          <a:off x="2114172" y="840347"/>
          <a:ext cx="1779573" cy="1743863"/>
        </a:xfrm>
        <a:prstGeom prst="ellipse">
          <a:avLst/>
        </a:prstGeom>
        <a:solidFill>
          <a:schemeClr val="accent1">
            <a:shade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845" tIns="29845" rIns="29845" bIns="29845" numCol="1" spcCol="1270" anchor="ctr" anchorCtr="0">
          <a:noAutofit/>
        </a:bodyPr>
        <a:lstStyle/>
        <a:p>
          <a:pPr marL="0" lvl="0" indent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700" kern="1200" dirty="0"/>
            <a:t>采集</a:t>
          </a:r>
        </a:p>
      </dsp:txBody>
      <dsp:txXfrm>
        <a:off x="2374784" y="1095730"/>
        <a:ext cx="1258349" cy="1233097"/>
      </dsp:txXfrm>
    </dsp:sp>
    <dsp:sp modelId="{80E217A9-9C94-47EC-B788-369BF9AF41D4}">
      <dsp:nvSpPr>
        <dsp:cNvPr id="0" name=""/>
        <dsp:cNvSpPr/>
      </dsp:nvSpPr>
      <dsp:spPr>
        <a:xfrm>
          <a:off x="8213102" y="0"/>
          <a:ext cx="3917694" cy="3424558"/>
        </a:xfrm>
        <a:prstGeom prst="rightArrow">
          <a:avLst>
            <a:gd name="adj1" fmla="val 70000"/>
            <a:gd name="adj2" fmla="val 50000"/>
          </a:avLst>
        </a:prstGeom>
        <a:solidFill>
          <a:schemeClr val="accent1">
            <a:alpha val="90000"/>
            <a:tint val="55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15240" rIns="30480" bIns="1524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400" kern="1200" dirty="0"/>
            <a:t>视频：</a:t>
          </a:r>
          <a:r>
            <a:rPr lang="en-US" altLang="zh-CN" sz="2400" kern="1200" dirty="0"/>
            <a:t>H264/H265</a:t>
          </a:r>
          <a:endParaRPr lang="zh-CN" altLang="en-US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400" kern="1200" dirty="0"/>
            <a:t>音频：</a:t>
          </a:r>
          <a:r>
            <a:rPr lang="en-US" altLang="zh-CN" sz="2400" kern="1200" dirty="0"/>
            <a:t>OPUS/AAC</a:t>
          </a:r>
          <a:endParaRPr lang="zh-CN" altLang="en-US" sz="2400" kern="1200" dirty="0"/>
        </a:p>
      </dsp:txBody>
      <dsp:txXfrm>
        <a:off x="9192526" y="513684"/>
        <a:ext cx="1909876" cy="2397190"/>
      </dsp:txXfrm>
    </dsp:sp>
    <dsp:sp modelId="{E7914C66-B11D-4D36-BE94-2405DF2BF74C}">
      <dsp:nvSpPr>
        <dsp:cNvPr id="0" name=""/>
        <dsp:cNvSpPr/>
      </dsp:nvSpPr>
      <dsp:spPr>
        <a:xfrm>
          <a:off x="7233679" y="732855"/>
          <a:ext cx="1958847" cy="1958847"/>
        </a:xfrm>
        <a:prstGeom prst="ellipse">
          <a:avLst/>
        </a:prstGeom>
        <a:solidFill>
          <a:schemeClr val="accent1">
            <a:shade val="50000"/>
            <a:hueOff val="507423"/>
            <a:satOff val="0"/>
            <a:lumOff val="3220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845" tIns="29845" rIns="29845" bIns="29845" numCol="1" spcCol="1270" anchor="ctr" anchorCtr="0">
          <a:noAutofit/>
        </a:bodyPr>
        <a:lstStyle/>
        <a:p>
          <a:pPr marL="0" lvl="0" indent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700" kern="1200" dirty="0"/>
            <a:t>编码</a:t>
          </a:r>
        </a:p>
      </dsp:txBody>
      <dsp:txXfrm>
        <a:off x="7520546" y="1019722"/>
        <a:ext cx="1385113" cy="1385113"/>
      </dsp:txXfrm>
    </dsp:sp>
    <dsp:sp modelId="{7659CA3E-53C1-4444-9AB5-148236D9E84D}">
      <dsp:nvSpPr>
        <dsp:cNvPr id="0" name=""/>
        <dsp:cNvSpPr/>
      </dsp:nvSpPr>
      <dsp:spPr>
        <a:xfrm>
          <a:off x="13422245" y="0"/>
          <a:ext cx="3917694" cy="3424558"/>
        </a:xfrm>
        <a:prstGeom prst="rightArrow">
          <a:avLst>
            <a:gd name="adj1" fmla="val 70000"/>
            <a:gd name="adj2" fmla="val 50000"/>
          </a:avLst>
        </a:prstGeom>
        <a:solidFill>
          <a:schemeClr val="accent1">
            <a:alpha val="90000"/>
            <a:tint val="55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15240" rIns="30480" bIns="1524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400" kern="1200" dirty="0"/>
            <a:t>封包：</a:t>
          </a:r>
          <a:r>
            <a:rPr lang="en-US" altLang="zh-CN" sz="2400" kern="1200" dirty="0"/>
            <a:t>RTP</a:t>
          </a:r>
          <a:endParaRPr lang="zh-CN" altLang="en-US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400" kern="1200" dirty="0"/>
            <a:t>传输：</a:t>
          </a:r>
          <a:r>
            <a:rPr lang="en-US" altLang="zh-CN" sz="2400" kern="1200" dirty="0"/>
            <a:t>UDP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zh-CN" altLang="en-US" sz="2400" kern="1200" dirty="0"/>
        </a:p>
      </dsp:txBody>
      <dsp:txXfrm>
        <a:off x="14401669" y="513684"/>
        <a:ext cx="1909876" cy="2397190"/>
      </dsp:txXfrm>
    </dsp:sp>
    <dsp:sp modelId="{5A0369CC-C3DA-4739-AAB0-5D566CD619F4}">
      <dsp:nvSpPr>
        <dsp:cNvPr id="0" name=""/>
        <dsp:cNvSpPr/>
      </dsp:nvSpPr>
      <dsp:spPr>
        <a:xfrm>
          <a:off x="12442822" y="732855"/>
          <a:ext cx="1958847" cy="1958847"/>
        </a:xfrm>
        <a:prstGeom prst="ellipse">
          <a:avLst/>
        </a:prstGeom>
        <a:solidFill>
          <a:schemeClr val="accent1">
            <a:shade val="50000"/>
            <a:hueOff val="507423"/>
            <a:satOff val="0"/>
            <a:lumOff val="3220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845" tIns="29845" rIns="29845" bIns="29845" numCol="1" spcCol="1270" anchor="ctr" anchorCtr="0">
          <a:noAutofit/>
        </a:bodyPr>
        <a:lstStyle/>
        <a:p>
          <a:pPr marL="0" lvl="0" indent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700" kern="1200" dirty="0"/>
            <a:t>发送</a:t>
          </a:r>
        </a:p>
      </dsp:txBody>
      <dsp:txXfrm>
        <a:off x="12729689" y="1019722"/>
        <a:ext cx="1385113" cy="138511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329D9C-D730-4649-9D6F-BE16EA5C2933}">
      <dsp:nvSpPr>
        <dsp:cNvPr id="0" name=""/>
        <dsp:cNvSpPr/>
      </dsp:nvSpPr>
      <dsp:spPr>
        <a:xfrm>
          <a:off x="3326450" y="0"/>
          <a:ext cx="3622136" cy="3166203"/>
        </a:xfrm>
        <a:prstGeom prst="rightArrow">
          <a:avLst>
            <a:gd name="adj1" fmla="val 70000"/>
            <a:gd name="adj2" fmla="val 50000"/>
          </a:avLst>
        </a:prstGeom>
        <a:solidFill>
          <a:schemeClr val="accent1">
            <a:alpha val="90000"/>
            <a:tint val="55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17145" rIns="34290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700" kern="1200" dirty="0"/>
        </a:p>
      </dsp:txBody>
      <dsp:txXfrm>
        <a:off x="4231984" y="474930"/>
        <a:ext cx="1765791" cy="2216343"/>
      </dsp:txXfrm>
    </dsp:sp>
    <dsp:sp modelId="{1099FB6C-AC81-47B8-B670-C66C472EC8BD}">
      <dsp:nvSpPr>
        <dsp:cNvPr id="0" name=""/>
        <dsp:cNvSpPr/>
      </dsp:nvSpPr>
      <dsp:spPr>
        <a:xfrm>
          <a:off x="2420916" y="677567"/>
          <a:ext cx="1811068" cy="1811068"/>
        </a:xfrm>
        <a:prstGeom prst="ellipse">
          <a:avLst/>
        </a:prstGeom>
        <a:solidFill>
          <a:schemeClr val="accent1">
            <a:shade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800" kern="1200" dirty="0"/>
            <a:t>接收</a:t>
          </a:r>
        </a:p>
      </dsp:txBody>
      <dsp:txXfrm>
        <a:off x="2686141" y="942792"/>
        <a:ext cx="1280618" cy="1280618"/>
      </dsp:txXfrm>
    </dsp:sp>
    <dsp:sp modelId="{80E217A9-9C94-47EC-B788-369BF9AF41D4}">
      <dsp:nvSpPr>
        <dsp:cNvPr id="0" name=""/>
        <dsp:cNvSpPr/>
      </dsp:nvSpPr>
      <dsp:spPr>
        <a:xfrm>
          <a:off x="8160891" y="0"/>
          <a:ext cx="3622136" cy="3166203"/>
        </a:xfrm>
        <a:prstGeom prst="rightArrow">
          <a:avLst>
            <a:gd name="adj1" fmla="val 70000"/>
            <a:gd name="adj2" fmla="val 50000"/>
          </a:avLst>
        </a:prstGeom>
        <a:solidFill>
          <a:schemeClr val="accent1">
            <a:alpha val="90000"/>
            <a:tint val="55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17145" rIns="34290" bIns="17145" numCol="1" spcCol="1270" anchor="ctr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700" kern="1200" dirty="0"/>
            <a:t>视频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700" kern="1200" dirty="0"/>
            <a:t>音频</a:t>
          </a:r>
        </a:p>
      </dsp:txBody>
      <dsp:txXfrm>
        <a:off x="9066425" y="474930"/>
        <a:ext cx="1765791" cy="2216343"/>
      </dsp:txXfrm>
    </dsp:sp>
    <dsp:sp modelId="{E7914C66-B11D-4D36-BE94-2405DF2BF74C}">
      <dsp:nvSpPr>
        <dsp:cNvPr id="0" name=""/>
        <dsp:cNvSpPr/>
      </dsp:nvSpPr>
      <dsp:spPr>
        <a:xfrm>
          <a:off x="7255357" y="677567"/>
          <a:ext cx="1811068" cy="1811068"/>
        </a:xfrm>
        <a:prstGeom prst="ellipse">
          <a:avLst/>
        </a:prstGeom>
        <a:solidFill>
          <a:schemeClr val="accent1">
            <a:shade val="50000"/>
            <a:hueOff val="507423"/>
            <a:satOff val="0"/>
            <a:lumOff val="3220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800" kern="1200" dirty="0"/>
            <a:t>解码</a:t>
          </a:r>
        </a:p>
      </dsp:txBody>
      <dsp:txXfrm>
        <a:off x="7520582" y="942792"/>
        <a:ext cx="1280618" cy="1280618"/>
      </dsp:txXfrm>
    </dsp:sp>
    <dsp:sp modelId="{7659CA3E-53C1-4444-9AB5-148236D9E84D}">
      <dsp:nvSpPr>
        <dsp:cNvPr id="0" name=""/>
        <dsp:cNvSpPr/>
      </dsp:nvSpPr>
      <dsp:spPr>
        <a:xfrm>
          <a:off x="12995332" y="0"/>
          <a:ext cx="3622136" cy="3166203"/>
        </a:xfrm>
        <a:prstGeom prst="rightArrow">
          <a:avLst>
            <a:gd name="adj1" fmla="val 70000"/>
            <a:gd name="adj2" fmla="val 50000"/>
          </a:avLst>
        </a:prstGeom>
        <a:solidFill>
          <a:schemeClr val="accent1">
            <a:alpha val="90000"/>
            <a:tint val="55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17145" rIns="34290" bIns="17145" numCol="1" spcCol="1270" anchor="ctr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700" kern="1200" dirty="0"/>
            <a:t>视频渲染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700" kern="1200" dirty="0"/>
            <a:t>音频播放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700" kern="1200" dirty="0"/>
            <a:t>音画同步</a:t>
          </a:r>
        </a:p>
      </dsp:txBody>
      <dsp:txXfrm>
        <a:off x="13900866" y="474930"/>
        <a:ext cx="1765791" cy="2216343"/>
      </dsp:txXfrm>
    </dsp:sp>
    <dsp:sp modelId="{5A0369CC-C3DA-4739-AAB0-5D566CD619F4}">
      <dsp:nvSpPr>
        <dsp:cNvPr id="0" name=""/>
        <dsp:cNvSpPr/>
      </dsp:nvSpPr>
      <dsp:spPr>
        <a:xfrm>
          <a:off x="12089798" y="677567"/>
          <a:ext cx="1811068" cy="1811068"/>
        </a:xfrm>
        <a:prstGeom prst="ellipse">
          <a:avLst/>
        </a:prstGeom>
        <a:solidFill>
          <a:schemeClr val="accent1">
            <a:shade val="50000"/>
            <a:hueOff val="507423"/>
            <a:satOff val="0"/>
            <a:lumOff val="3220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800" kern="1200" dirty="0"/>
            <a:t>播放</a:t>
          </a:r>
        </a:p>
      </dsp:txBody>
      <dsp:txXfrm>
        <a:off x="12355023" y="942792"/>
        <a:ext cx="1280618" cy="128061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B0419E-2612-4423-BCFC-E79FBB04E8B7}">
      <dsp:nvSpPr>
        <dsp:cNvPr id="0" name=""/>
        <dsp:cNvSpPr/>
      </dsp:nvSpPr>
      <dsp:spPr>
        <a:xfrm>
          <a:off x="-7472218" y="-1141922"/>
          <a:ext cx="8891532" cy="8891532"/>
        </a:xfrm>
        <a:prstGeom prst="blockArc">
          <a:avLst>
            <a:gd name="adj1" fmla="val 18900000"/>
            <a:gd name="adj2" fmla="val 2700000"/>
            <a:gd name="adj3" fmla="val 243"/>
          </a:avLst>
        </a:pr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6ECC7C5-8F36-4F4B-BE7C-C2E873B5EF63}">
      <dsp:nvSpPr>
        <dsp:cNvPr id="0" name=""/>
        <dsp:cNvSpPr/>
      </dsp:nvSpPr>
      <dsp:spPr>
        <a:xfrm>
          <a:off x="742493" y="507999"/>
          <a:ext cx="13043439" cy="1016526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6868" tIns="101600" rIns="101600" bIns="1016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000" kern="1200" dirty="0"/>
            <a:t>音视频录制</a:t>
          </a:r>
        </a:p>
      </dsp:txBody>
      <dsp:txXfrm>
        <a:off x="742493" y="507999"/>
        <a:ext cx="13043439" cy="1016526"/>
      </dsp:txXfrm>
    </dsp:sp>
    <dsp:sp modelId="{F4B076A6-6A6F-41C2-A044-3A3D53EEE4F0}">
      <dsp:nvSpPr>
        <dsp:cNvPr id="0" name=""/>
        <dsp:cNvSpPr/>
      </dsp:nvSpPr>
      <dsp:spPr>
        <a:xfrm>
          <a:off x="107164" y="380933"/>
          <a:ext cx="1270658" cy="1270658"/>
        </a:xfrm>
        <a:prstGeom prst="ellipse">
          <a:avLst/>
        </a:prstGeom>
        <a:solidFill>
          <a:schemeClr val="accent3">
            <a:lumMod val="20000"/>
            <a:lumOff val="8000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5BA34A1-C114-49A1-AD03-8A5973DD7876}">
      <dsp:nvSpPr>
        <dsp:cNvPr id="0" name=""/>
        <dsp:cNvSpPr/>
      </dsp:nvSpPr>
      <dsp:spPr>
        <a:xfrm>
          <a:off x="1325291" y="2033053"/>
          <a:ext cx="12460641" cy="1016526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6868" tIns="101600" rIns="101600" bIns="1016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000" kern="1200" dirty="0"/>
            <a:t>合流转推</a:t>
          </a:r>
        </a:p>
      </dsp:txBody>
      <dsp:txXfrm>
        <a:off x="1325291" y="2033053"/>
        <a:ext cx="12460641" cy="1016526"/>
      </dsp:txXfrm>
    </dsp:sp>
    <dsp:sp modelId="{90050505-E592-4C16-8DE7-298791680BDC}">
      <dsp:nvSpPr>
        <dsp:cNvPr id="0" name=""/>
        <dsp:cNvSpPr/>
      </dsp:nvSpPr>
      <dsp:spPr>
        <a:xfrm>
          <a:off x="689962" y="1905987"/>
          <a:ext cx="1270658" cy="1270658"/>
        </a:xfrm>
        <a:prstGeom prst="ellipse">
          <a:avLst/>
        </a:prstGeom>
        <a:solidFill>
          <a:schemeClr val="accent3"/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48679F3-DDBB-45D7-8216-5F05F9717792}">
      <dsp:nvSpPr>
        <dsp:cNvPr id="0" name=""/>
        <dsp:cNvSpPr/>
      </dsp:nvSpPr>
      <dsp:spPr>
        <a:xfrm>
          <a:off x="1325291" y="3558107"/>
          <a:ext cx="12460641" cy="1016526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6868" tIns="101600" rIns="101600" bIns="1016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000" kern="1200" dirty="0"/>
            <a:t>截图、切片</a:t>
          </a:r>
        </a:p>
      </dsp:txBody>
      <dsp:txXfrm>
        <a:off x="1325291" y="3558107"/>
        <a:ext cx="12460641" cy="1016526"/>
      </dsp:txXfrm>
    </dsp:sp>
    <dsp:sp modelId="{1B44E0C0-0EB9-43A7-88F0-E5B882D23EFF}">
      <dsp:nvSpPr>
        <dsp:cNvPr id="0" name=""/>
        <dsp:cNvSpPr/>
      </dsp:nvSpPr>
      <dsp:spPr>
        <a:xfrm>
          <a:off x="689962" y="3431041"/>
          <a:ext cx="1270658" cy="1270658"/>
        </a:xfrm>
        <a:prstGeom prst="ellipse">
          <a:avLst/>
        </a:prstGeom>
        <a:solidFill>
          <a:srgbClr val="FFC000"/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B29C757-88BE-BC4C-B59C-C7E6672657DA}">
      <dsp:nvSpPr>
        <dsp:cNvPr id="0" name=""/>
        <dsp:cNvSpPr/>
      </dsp:nvSpPr>
      <dsp:spPr>
        <a:xfrm>
          <a:off x="742493" y="5083162"/>
          <a:ext cx="13043439" cy="1016526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6868" tIns="101600" rIns="101600" bIns="1016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000" kern="1200" dirty="0"/>
            <a:t>审核</a:t>
          </a:r>
        </a:p>
      </dsp:txBody>
      <dsp:txXfrm>
        <a:off x="742493" y="5083162"/>
        <a:ext cx="13043439" cy="1016526"/>
      </dsp:txXfrm>
    </dsp:sp>
    <dsp:sp modelId="{A6F16297-974D-7B4F-BECA-4BDCF6F1AA0D}">
      <dsp:nvSpPr>
        <dsp:cNvPr id="0" name=""/>
        <dsp:cNvSpPr/>
      </dsp:nvSpPr>
      <dsp:spPr>
        <a:xfrm>
          <a:off x="107164" y="4956096"/>
          <a:ext cx="1270658" cy="1270658"/>
        </a:xfrm>
        <a:prstGeom prst="ellipse">
          <a:avLst/>
        </a:prstGeom>
        <a:solidFill>
          <a:schemeClr val="l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B0419E-2612-4423-BCFC-E79FBB04E8B7}">
      <dsp:nvSpPr>
        <dsp:cNvPr id="0" name=""/>
        <dsp:cNvSpPr/>
      </dsp:nvSpPr>
      <dsp:spPr>
        <a:xfrm>
          <a:off x="-9887568" y="-1509119"/>
          <a:ext cx="11760795" cy="11760795"/>
        </a:xfrm>
        <a:prstGeom prst="blockArc">
          <a:avLst>
            <a:gd name="adj1" fmla="val 18900000"/>
            <a:gd name="adj2" fmla="val 2700000"/>
            <a:gd name="adj3" fmla="val 184"/>
          </a:avLst>
        </a:pr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6ECC7C5-8F36-4F4B-BE7C-C2E873B5EF63}">
      <dsp:nvSpPr>
        <dsp:cNvPr id="0" name=""/>
        <dsp:cNvSpPr/>
      </dsp:nvSpPr>
      <dsp:spPr>
        <a:xfrm>
          <a:off x="816865" y="546234"/>
          <a:ext cx="14576552" cy="1093169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67703" tIns="109220" rIns="109220" bIns="109220" numCol="1" spcCol="1270" anchor="ctr" anchorCtr="0">
          <a:noAutofit/>
        </a:bodyPr>
        <a:lstStyle/>
        <a:p>
          <a:pPr marL="0" lvl="0" indent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300" kern="1200" dirty="0"/>
            <a:t>数据运营</a:t>
          </a:r>
        </a:p>
      </dsp:txBody>
      <dsp:txXfrm>
        <a:off x="816865" y="546234"/>
        <a:ext cx="14576552" cy="1093169"/>
      </dsp:txXfrm>
    </dsp:sp>
    <dsp:sp modelId="{F4B076A6-6A6F-41C2-A044-3A3D53EEE4F0}">
      <dsp:nvSpPr>
        <dsp:cNvPr id="0" name=""/>
        <dsp:cNvSpPr/>
      </dsp:nvSpPr>
      <dsp:spPr>
        <a:xfrm>
          <a:off x="133634" y="409588"/>
          <a:ext cx="1366461" cy="1366461"/>
        </a:xfrm>
        <a:prstGeom prst="ellipse">
          <a:avLst/>
        </a:prstGeom>
        <a:solidFill>
          <a:schemeClr val="accent3">
            <a:lumMod val="20000"/>
            <a:lumOff val="8000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5BA34A1-C114-49A1-AD03-8A5973DD7876}">
      <dsp:nvSpPr>
        <dsp:cNvPr id="0" name=""/>
        <dsp:cNvSpPr/>
      </dsp:nvSpPr>
      <dsp:spPr>
        <a:xfrm>
          <a:off x="1600198" y="2185464"/>
          <a:ext cx="13793219" cy="1093169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67703" tIns="109220" rIns="109220" bIns="109220" numCol="1" spcCol="1270" anchor="ctr" anchorCtr="0">
          <a:noAutofit/>
        </a:bodyPr>
        <a:lstStyle/>
        <a:p>
          <a:pPr marL="0" lvl="0" indent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300" kern="1200" dirty="0"/>
            <a:t>质量评估</a:t>
          </a:r>
        </a:p>
      </dsp:txBody>
      <dsp:txXfrm>
        <a:off x="1600198" y="2185464"/>
        <a:ext cx="13793219" cy="1093169"/>
      </dsp:txXfrm>
    </dsp:sp>
    <dsp:sp modelId="{90050505-E592-4C16-8DE7-298791680BDC}">
      <dsp:nvSpPr>
        <dsp:cNvPr id="0" name=""/>
        <dsp:cNvSpPr/>
      </dsp:nvSpPr>
      <dsp:spPr>
        <a:xfrm>
          <a:off x="916967" y="2048817"/>
          <a:ext cx="1366461" cy="1366461"/>
        </a:xfrm>
        <a:prstGeom prst="ellipse">
          <a:avLst/>
        </a:prstGeom>
        <a:solidFill>
          <a:schemeClr val="accent3"/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926CAA1-59F2-1D4E-9C5F-B889A7C1FE5A}">
      <dsp:nvSpPr>
        <dsp:cNvPr id="0" name=""/>
        <dsp:cNvSpPr/>
      </dsp:nvSpPr>
      <dsp:spPr>
        <a:xfrm>
          <a:off x="1840618" y="3824693"/>
          <a:ext cx="13552799" cy="1093169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67703" tIns="109220" rIns="109220" bIns="109220" numCol="1" spcCol="1270" anchor="ctr" anchorCtr="0">
          <a:noAutofit/>
        </a:bodyPr>
        <a:lstStyle/>
        <a:p>
          <a:pPr marL="0" lvl="0" indent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4300" kern="1200" dirty="0"/>
            <a:t>QoS</a:t>
          </a:r>
          <a:endParaRPr lang="zh-CN" altLang="en-US" sz="4300" kern="1200" dirty="0"/>
        </a:p>
      </dsp:txBody>
      <dsp:txXfrm>
        <a:off x="1840618" y="3824693"/>
        <a:ext cx="13552799" cy="1093169"/>
      </dsp:txXfrm>
    </dsp:sp>
    <dsp:sp modelId="{30518A55-2461-9D4F-83E8-09F9B42F6B7B}">
      <dsp:nvSpPr>
        <dsp:cNvPr id="0" name=""/>
        <dsp:cNvSpPr/>
      </dsp:nvSpPr>
      <dsp:spPr>
        <a:xfrm>
          <a:off x="1157387" y="3688047"/>
          <a:ext cx="1366461" cy="1366461"/>
        </a:xfrm>
        <a:prstGeom prst="ellipse">
          <a:avLst/>
        </a:prstGeom>
        <a:solidFill>
          <a:schemeClr val="l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D173BB8-8974-654F-8A6B-92BC103E51A1}">
      <dsp:nvSpPr>
        <dsp:cNvPr id="0" name=""/>
        <dsp:cNvSpPr/>
      </dsp:nvSpPr>
      <dsp:spPr>
        <a:xfrm>
          <a:off x="1600198" y="5463922"/>
          <a:ext cx="13793219" cy="1093169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67703" tIns="109220" rIns="109220" bIns="109220" numCol="1" spcCol="1270" anchor="ctr" anchorCtr="0">
          <a:noAutofit/>
        </a:bodyPr>
        <a:lstStyle/>
        <a:p>
          <a:pPr marL="0" lvl="0" indent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300" kern="1200" dirty="0"/>
            <a:t>自动化测试</a:t>
          </a:r>
        </a:p>
      </dsp:txBody>
      <dsp:txXfrm>
        <a:off x="1600198" y="5463922"/>
        <a:ext cx="13793219" cy="1093169"/>
      </dsp:txXfrm>
    </dsp:sp>
    <dsp:sp modelId="{0D00AB9E-C620-9741-9C32-8E2904ECB872}">
      <dsp:nvSpPr>
        <dsp:cNvPr id="0" name=""/>
        <dsp:cNvSpPr/>
      </dsp:nvSpPr>
      <dsp:spPr>
        <a:xfrm>
          <a:off x="916967" y="5327276"/>
          <a:ext cx="1366461" cy="1366461"/>
        </a:xfrm>
        <a:prstGeom prst="ellipse">
          <a:avLst/>
        </a:prstGeom>
        <a:solidFill>
          <a:schemeClr val="l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F513849-AB6A-2E41-8C9E-DFC545F52AD8}">
      <dsp:nvSpPr>
        <dsp:cNvPr id="0" name=""/>
        <dsp:cNvSpPr/>
      </dsp:nvSpPr>
      <dsp:spPr>
        <a:xfrm>
          <a:off x="816865" y="7103151"/>
          <a:ext cx="14576552" cy="1093169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67703" tIns="109220" rIns="109220" bIns="109220" numCol="1" spcCol="1270" anchor="ctr" anchorCtr="0">
          <a:noAutofit/>
        </a:bodyPr>
        <a:lstStyle/>
        <a:p>
          <a:pPr marL="0" lvl="0" indent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300" kern="1200" dirty="0"/>
            <a:t>应用场景探索</a:t>
          </a:r>
        </a:p>
      </dsp:txBody>
      <dsp:txXfrm>
        <a:off x="816865" y="7103151"/>
        <a:ext cx="14576552" cy="1093169"/>
      </dsp:txXfrm>
    </dsp:sp>
    <dsp:sp modelId="{A6F16297-974D-7B4F-BECA-4BDCF6F1AA0D}">
      <dsp:nvSpPr>
        <dsp:cNvPr id="0" name=""/>
        <dsp:cNvSpPr/>
      </dsp:nvSpPr>
      <dsp:spPr>
        <a:xfrm>
          <a:off x="133634" y="6966505"/>
          <a:ext cx="1366461" cy="1366461"/>
        </a:xfrm>
        <a:prstGeom prst="ellipse">
          <a:avLst/>
        </a:prstGeom>
        <a:solidFill>
          <a:schemeClr val="l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Process6">
  <dgm:title val=""/>
  <dgm:desc val=""/>
  <dgm:catLst>
    <dgm:cat type="process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L"/>
          <dgm:param type="nodeHorzAlign" val="l"/>
        </dgm:alg>
      </dgm:if>
      <dgm:else name="Name2">
        <dgm:alg type="lin">
          <dgm:param type="linDir" val="from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refFor="ch" refForName="compNode" fact="0.7"/>
      <dgm:constr type="ctrY" for="ch" forName="compNode" refType="h" fact="0.5"/>
      <dgm:constr type="w" for="ch" forName="aSpace" refType="w" fact="0.05"/>
      <dgm:constr type="primFontSz" for="des" forName="childTextHidden" op="equ" val="65"/>
      <dgm:constr type="primFontSz" for="des" forName="parentText" op="equ"/>
    </dgm:constrLst>
    <dgm:ruleLst/>
    <dgm:forEach name="aNodeForEach" axis="ch" ptType="node">
      <dgm:layoutNode name="compNode">
        <dgm:alg type="composite">
          <dgm:param type="ar" val="1.43"/>
        </dgm:alg>
        <dgm:shape xmlns:r="http://schemas.openxmlformats.org/officeDocument/2006/relationships" r:blip="">
          <dgm:adjLst/>
        </dgm:shape>
        <dgm:presOf/>
        <dgm:choose name="Name3">
          <dgm:if name="Name4" func="var" arg="dir" op="equ" val="norm">
            <dgm:constrLst>
              <dgm:constr type="w" for="ch" forName="childTextVisible" refType="w" fact="0.8"/>
              <dgm:constr type="h" for="ch" forName="childTextVisible" refType="h"/>
              <dgm:constr type="r" for="ch" forName="childTextVisible" refType="w"/>
              <dgm:constr type="w" for="ch" forName="childTextHidden" refType="w" fact="0.6"/>
              <dgm:constr type="h" for="ch" forName="childTextHidden" refType="h"/>
              <dgm:constr type="r" for="ch" forName="childTextHidden" refType="w"/>
              <dgm:constr type="l" for="ch" forName="parentText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if>
          <dgm:else name="Name5">
            <dgm:constrLst>
              <dgm:constr type="w" for="ch" forName="childTextVisible" refType="w" fact="0.8"/>
              <dgm:constr type="h" for="ch" forName="childTextVisible" refType="h"/>
              <dgm:constr type="l" for="ch" forName="childTextVisible"/>
              <dgm:constr type="w" for="ch" forName="childTextHidden" refType="w" fact="0.6"/>
              <dgm:constr type="h" for="ch" forName="childTextHidden" refType="h"/>
              <dgm:constr type="l" for="ch" forName="childTextHidden"/>
              <dgm:constr type="r" for="ch" forName="parentText" refType="w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else>
        </dgm:choose>
        <dgm:ruleLst/>
        <dgm:layoutNode name="noGeometry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childTextVisible" styleLbl="bgAccFollowNode1">
          <dgm:varLst>
            <dgm:bulletEnabled val="1"/>
          </dgm:varLst>
          <dgm:alg type="sp"/>
          <dgm:choose name="Name6">
            <dgm:if name="Name7" func="var" arg="dir" op="equ" val="norm">
              <dgm:shape xmlns:r="http://schemas.openxmlformats.org/officeDocument/2006/relationships" type="rightArrow" r:blip="">
                <dgm:adjLst>
                  <dgm:adj idx="1" val="0.7"/>
                  <dgm:adj idx="2" val="0.5"/>
                </dgm:adjLst>
              </dgm:shape>
            </dgm:if>
            <dgm:else name="Name8">
              <dgm:shape xmlns:r="http://schemas.openxmlformats.org/officeDocument/2006/relationships" type="leftArrow" r:blip="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/>
          <dgm:ruleLst/>
        </dgm:layoutNode>
        <dgm:layoutNode name="childTextHidden" styleLbl="bgAccFollowNode1">
          <dgm:choose name="Name9">
            <dgm:if name="Name10" axis="des followSib" ptType="node node" st="1 1" cnt="1 0" func="cnt" op="gte" val="1">
              <dgm:alg type="tx">
                <dgm:param type="stBulletLvl" val="1"/>
                <dgm:param type="txAnchorVertCh" val="mid"/>
              </dgm:alg>
            </dgm:if>
            <dgm:else name="Name11">
              <dgm:alg type="tx">
                <dgm:param type="stBulletLvl" val="2"/>
                <dgm:param type="txAnchorVertCh" val="mid"/>
              </dgm:alg>
            </dgm:else>
          </dgm:choose>
          <dgm:choose name="Name12">
            <dgm:if name="Name13" func="var" arg="dir" op="equ" val="norm">
              <dgm:shape xmlns:r="http://schemas.openxmlformats.org/officeDocument/2006/relationships" type="rightArrow" r:blip="" hideGeom="1">
                <dgm:adjLst>
                  <dgm:adj idx="1" val="0.7"/>
                  <dgm:adj idx="2" val="0.5"/>
                </dgm:adjLst>
              </dgm:shape>
            </dgm:if>
            <dgm:else name="Name14">
              <dgm:shape xmlns:r="http://schemas.openxmlformats.org/officeDocument/2006/relationships" type="leftArrow" r:blip="" hideGeom="1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rMarg" refType="primFontSz" fact="0.1"/>
            <dgm:constr type="lMarg" refType="primFontSz" fact="0.2"/>
          </dgm:constrLst>
          <dgm:ruleLst>
            <dgm:rule type="primFontSz" val="5" fact="NaN" max="NaN"/>
          </dgm:ruleLst>
        </dgm:layoutNode>
        <dgm:layoutNode name="parentText" styleLbl="node1">
          <dgm:varLst>
            <dgm:chMax val="1"/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primFontSz" val="65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choose name="Name15">
        <dgm:if name="Name16" axis="self" ptType="node" func="revPos" op="gte" val="2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Process6">
  <dgm:title val=""/>
  <dgm:desc val=""/>
  <dgm:catLst>
    <dgm:cat type="process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L"/>
          <dgm:param type="nodeHorzAlign" val="l"/>
        </dgm:alg>
      </dgm:if>
      <dgm:else name="Name2">
        <dgm:alg type="lin">
          <dgm:param type="linDir" val="from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refFor="ch" refForName="compNode" fact="0.7"/>
      <dgm:constr type="ctrY" for="ch" forName="compNode" refType="h" fact="0.5"/>
      <dgm:constr type="w" for="ch" forName="aSpace" refType="w" fact="0.05"/>
      <dgm:constr type="primFontSz" for="des" forName="childTextHidden" op="equ" val="65"/>
      <dgm:constr type="primFontSz" for="des" forName="parentText" op="equ"/>
    </dgm:constrLst>
    <dgm:ruleLst/>
    <dgm:forEach name="aNodeForEach" axis="ch" ptType="node">
      <dgm:layoutNode name="compNode">
        <dgm:alg type="composite">
          <dgm:param type="ar" val="1.43"/>
        </dgm:alg>
        <dgm:shape xmlns:r="http://schemas.openxmlformats.org/officeDocument/2006/relationships" r:blip="">
          <dgm:adjLst/>
        </dgm:shape>
        <dgm:presOf/>
        <dgm:choose name="Name3">
          <dgm:if name="Name4" func="var" arg="dir" op="equ" val="norm">
            <dgm:constrLst>
              <dgm:constr type="w" for="ch" forName="childTextVisible" refType="w" fact="0.8"/>
              <dgm:constr type="h" for="ch" forName="childTextVisible" refType="h"/>
              <dgm:constr type="r" for="ch" forName="childTextVisible" refType="w"/>
              <dgm:constr type="w" for="ch" forName="childTextHidden" refType="w" fact="0.6"/>
              <dgm:constr type="h" for="ch" forName="childTextHidden" refType="h"/>
              <dgm:constr type="r" for="ch" forName="childTextHidden" refType="w"/>
              <dgm:constr type="l" for="ch" forName="parentText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if>
          <dgm:else name="Name5">
            <dgm:constrLst>
              <dgm:constr type="w" for="ch" forName="childTextVisible" refType="w" fact="0.8"/>
              <dgm:constr type="h" for="ch" forName="childTextVisible" refType="h"/>
              <dgm:constr type="l" for="ch" forName="childTextVisible"/>
              <dgm:constr type="w" for="ch" forName="childTextHidden" refType="w" fact="0.6"/>
              <dgm:constr type="h" for="ch" forName="childTextHidden" refType="h"/>
              <dgm:constr type="l" for="ch" forName="childTextHidden"/>
              <dgm:constr type="r" for="ch" forName="parentText" refType="w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else>
        </dgm:choose>
        <dgm:ruleLst/>
        <dgm:layoutNode name="noGeometry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childTextVisible" styleLbl="bgAccFollowNode1">
          <dgm:varLst>
            <dgm:bulletEnabled val="1"/>
          </dgm:varLst>
          <dgm:alg type="sp"/>
          <dgm:choose name="Name6">
            <dgm:if name="Name7" func="var" arg="dir" op="equ" val="norm">
              <dgm:shape xmlns:r="http://schemas.openxmlformats.org/officeDocument/2006/relationships" type="rightArrow" r:blip="">
                <dgm:adjLst>
                  <dgm:adj idx="1" val="0.7"/>
                  <dgm:adj idx="2" val="0.5"/>
                </dgm:adjLst>
              </dgm:shape>
            </dgm:if>
            <dgm:else name="Name8">
              <dgm:shape xmlns:r="http://schemas.openxmlformats.org/officeDocument/2006/relationships" type="leftArrow" r:blip="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/>
          <dgm:ruleLst/>
        </dgm:layoutNode>
        <dgm:layoutNode name="childTextHidden" styleLbl="bgAccFollowNode1">
          <dgm:choose name="Name9">
            <dgm:if name="Name10" axis="des followSib" ptType="node node" st="1 1" cnt="1 0" func="cnt" op="gte" val="1">
              <dgm:alg type="tx">
                <dgm:param type="stBulletLvl" val="1"/>
                <dgm:param type="txAnchorVertCh" val="mid"/>
              </dgm:alg>
            </dgm:if>
            <dgm:else name="Name11">
              <dgm:alg type="tx">
                <dgm:param type="stBulletLvl" val="2"/>
                <dgm:param type="txAnchorVertCh" val="mid"/>
              </dgm:alg>
            </dgm:else>
          </dgm:choose>
          <dgm:choose name="Name12">
            <dgm:if name="Name13" func="var" arg="dir" op="equ" val="norm">
              <dgm:shape xmlns:r="http://schemas.openxmlformats.org/officeDocument/2006/relationships" type="rightArrow" r:blip="" hideGeom="1">
                <dgm:adjLst>
                  <dgm:adj idx="1" val="0.7"/>
                  <dgm:adj idx="2" val="0.5"/>
                </dgm:adjLst>
              </dgm:shape>
            </dgm:if>
            <dgm:else name="Name14">
              <dgm:shape xmlns:r="http://schemas.openxmlformats.org/officeDocument/2006/relationships" type="leftArrow" r:blip="" hideGeom="1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rMarg" refType="primFontSz" fact="0.1"/>
            <dgm:constr type="lMarg" refType="primFontSz" fact="0.2"/>
          </dgm:constrLst>
          <dgm:ruleLst>
            <dgm:rule type="primFontSz" val="5" fact="NaN" max="NaN"/>
          </dgm:ruleLst>
        </dgm:layoutNode>
        <dgm:layoutNode name="parentText" styleLbl="node1">
          <dgm:varLst>
            <dgm:chMax val="1"/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primFontSz" val="65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choose name="Name15">
        <dgm:if name="Name16" axis="self" ptType="node" func="revPos" op="gte" val="2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861635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211277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938225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863530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817873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289738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167901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与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文本"/>
          <p:cNvSpPr txBox="1">
            <a:spLocks noGrp="1"/>
          </p:cNvSpPr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</p:spPr>
        <p:txBody>
          <a:bodyPr anchor="b"/>
          <a:lstStyle/>
          <a:p>
            <a:r>
              <a:t>标题文本</a:t>
            </a:r>
          </a:p>
        </p:txBody>
      </p:sp>
      <p:sp>
        <p:nvSpPr>
          <p:cNvPr id="12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0" algn="ctr">
              <a:spcBef>
                <a:spcPts val="0"/>
              </a:spcBef>
              <a:buSzTx/>
              <a:buNone/>
              <a:defRPr sz="5400"/>
            </a:lvl2pPr>
            <a:lvl3pPr marL="0" indent="0" algn="ctr">
              <a:spcBef>
                <a:spcPts val="0"/>
              </a:spcBef>
              <a:buSzTx/>
              <a:buNone/>
              <a:defRPr sz="5400"/>
            </a:lvl3pPr>
            <a:lvl4pPr marL="0" indent="0" algn="ctr">
              <a:spcBef>
                <a:spcPts val="0"/>
              </a:spcBef>
              <a:buSzTx/>
              <a:buNone/>
              <a:defRPr sz="5400"/>
            </a:lvl4pPr>
            <a:lvl5pPr marL="0" indent="0" algn="ctr">
              <a:spcBef>
                <a:spcPts val="0"/>
              </a:spcBef>
              <a:buSzTx/>
              <a:buNone/>
              <a:defRPr sz="54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引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>
            <a:spLocks noGrp="1"/>
          </p:cNvSpPr>
          <p:nvPr>
            <p:ph type="body" sz="quarter" idx="21"/>
          </p:nvPr>
        </p:nvSpPr>
        <p:spPr>
          <a:xfrm>
            <a:off x="2387600" y="8953500"/>
            <a:ext cx="19621500" cy="58552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200" i="1"/>
            </a:lvl1pPr>
          </a:lstStyle>
          <a:p>
            <a:r>
              <a:t>–Johnny Appleseed</a:t>
            </a:r>
          </a:p>
        </p:txBody>
      </p:sp>
      <p:sp>
        <p:nvSpPr>
          <p:cNvPr id="94" name="“在此键入引文。”"/>
          <p:cNvSpPr txBox="1">
            <a:spLocks noGrp="1"/>
          </p:cNvSpPr>
          <p:nvPr>
            <p:ph type="body" sz="quarter" idx="22"/>
          </p:nvPr>
        </p:nvSpPr>
        <p:spPr>
          <a:xfrm>
            <a:off x="2387600" y="6013450"/>
            <a:ext cx="19621500" cy="9525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8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“在此键入引文。”</a:t>
            </a:r>
          </a:p>
        </p:txBody>
      </p:sp>
      <p:sp>
        <p:nvSpPr>
          <p:cNvPr id="9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图像"/>
          <p:cNvSpPr>
            <a:spLocks noGrp="1"/>
          </p:cNvSpPr>
          <p:nvPr>
            <p:ph type="pic" idx="21"/>
          </p:nvPr>
        </p:nvSpPr>
        <p:spPr>
          <a:xfrm>
            <a:off x="0" y="0"/>
            <a:ext cx="24384000" cy="1626446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水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图像"/>
          <p:cNvSpPr>
            <a:spLocks noGrp="1"/>
          </p:cNvSpPr>
          <p:nvPr>
            <p:ph type="pic" idx="21"/>
          </p:nvPr>
        </p:nvSpPr>
        <p:spPr>
          <a:xfrm>
            <a:off x="3124200" y="-38100"/>
            <a:ext cx="18135600" cy="1209669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标题文本"/>
          <p:cNvSpPr txBox="1">
            <a:spLocks noGrp="1"/>
          </p:cNvSpPr>
          <p:nvPr>
            <p:ph type="title"/>
          </p:nvPr>
        </p:nvSpPr>
        <p:spPr>
          <a:xfrm>
            <a:off x="635000" y="9512300"/>
            <a:ext cx="23114000" cy="2006600"/>
          </a:xfrm>
          <a:prstGeom prst="rect">
            <a:avLst/>
          </a:prstGeom>
        </p:spPr>
        <p:txBody>
          <a:bodyPr anchor="b"/>
          <a:lstStyle/>
          <a:p>
            <a:r>
              <a:t>标题文本</a:t>
            </a:r>
          </a:p>
        </p:txBody>
      </p:sp>
      <p:sp>
        <p:nvSpPr>
          <p:cNvPr id="22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635000" y="11442700"/>
            <a:ext cx="23114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0" algn="ctr">
              <a:spcBef>
                <a:spcPts val="0"/>
              </a:spcBef>
              <a:buSzTx/>
              <a:buNone/>
              <a:defRPr sz="5400"/>
            </a:lvl2pPr>
            <a:lvl3pPr marL="0" indent="0" algn="ctr">
              <a:spcBef>
                <a:spcPts val="0"/>
              </a:spcBef>
              <a:buSzTx/>
              <a:buNone/>
              <a:defRPr sz="5400"/>
            </a:lvl3pPr>
            <a:lvl4pPr marL="0" indent="0" algn="ctr">
              <a:spcBef>
                <a:spcPts val="0"/>
              </a:spcBef>
              <a:buSzTx/>
              <a:buNone/>
              <a:defRPr sz="5400"/>
            </a:lvl4pPr>
            <a:lvl5pPr marL="0" indent="0" algn="ctr">
              <a:spcBef>
                <a:spcPts val="0"/>
              </a:spcBef>
              <a:buSzTx/>
              <a:buNone/>
              <a:defRPr sz="54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 - 居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标题文本"/>
          <p:cNvSpPr txBox="1">
            <a:spLocks noGrp="1"/>
          </p:cNvSpPr>
          <p:nvPr>
            <p:ph type="title"/>
          </p:nvPr>
        </p:nvSpPr>
        <p:spPr>
          <a:xfrm>
            <a:off x="1778000" y="4533900"/>
            <a:ext cx="20828000" cy="4648200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垂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图像"/>
          <p:cNvSpPr>
            <a:spLocks noGrp="1"/>
          </p:cNvSpPr>
          <p:nvPr>
            <p:ph type="pic" idx="21"/>
          </p:nvPr>
        </p:nvSpPr>
        <p:spPr>
          <a:xfrm>
            <a:off x="7950200" y="1104900"/>
            <a:ext cx="17259302" cy="115062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标题文本"/>
          <p:cNvSpPr txBox="1">
            <a:spLocks noGrp="1"/>
          </p:cNvSpPr>
          <p:nvPr>
            <p:ph type="title"/>
          </p:nvPr>
        </p:nvSpPr>
        <p:spPr>
          <a:xfrm>
            <a:off x="1651000" y="952500"/>
            <a:ext cx="10223500" cy="5549900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r>
              <a:t>标题文本</a:t>
            </a:r>
          </a:p>
        </p:txBody>
      </p:sp>
      <p:sp>
        <p:nvSpPr>
          <p:cNvPr id="40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1651000" y="6527800"/>
            <a:ext cx="10223500" cy="57277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0" algn="ctr">
              <a:spcBef>
                <a:spcPts val="0"/>
              </a:spcBef>
              <a:buSzTx/>
              <a:buNone/>
              <a:defRPr sz="5400"/>
            </a:lvl2pPr>
            <a:lvl3pPr marL="0" indent="0" algn="ctr">
              <a:spcBef>
                <a:spcPts val="0"/>
              </a:spcBef>
              <a:buSzTx/>
              <a:buNone/>
              <a:defRPr sz="5400"/>
            </a:lvl3pPr>
            <a:lvl4pPr marL="0" indent="0" algn="ctr">
              <a:spcBef>
                <a:spcPts val="0"/>
              </a:spcBef>
              <a:buSzTx/>
              <a:buNone/>
              <a:defRPr sz="5400"/>
            </a:lvl4pPr>
            <a:lvl5pPr marL="0" indent="0" algn="ctr">
              <a:spcBef>
                <a:spcPts val="0"/>
              </a:spcBef>
              <a:buSzTx/>
              <a:buNone/>
              <a:defRPr sz="54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 - 顶部对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4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57" name="正文级别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4800"/>
            </a:lvl1pPr>
            <a:lvl2pPr>
              <a:defRPr sz="4800"/>
            </a:lvl2pPr>
            <a:lvl3pPr>
              <a:defRPr sz="4800"/>
            </a:lvl3pPr>
            <a:lvl4pPr>
              <a:defRPr sz="4800"/>
            </a:lvl4pPr>
            <a:lvl5pPr>
              <a:defRPr sz="48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8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、项目符号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图像"/>
          <p:cNvSpPr>
            <a:spLocks noGrp="1"/>
          </p:cNvSpPr>
          <p:nvPr>
            <p:ph type="pic" sz="half" idx="21"/>
          </p:nvPr>
        </p:nvSpPr>
        <p:spPr>
          <a:xfrm>
            <a:off x="10960100" y="3149600"/>
            <a:ext cx="13944600" cy="9296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67" name="正文级别 1…"/>
          <p:cNvSpPr txBox="1">
            <a:spLocks noGrp="1"/>
          </p:cNvSpPr>
          <p:nvPr>
            <p:ph type="body" sz="half" idx="1"/>
          </p:nvPr>
        </p:nvSpPr>
        <p:spPr>
          <a:xfrm>
            <a:off x="1689100" y="3149600"/>
            <a:ext cx="10223500" cy="9296400"/>
          </a:xfrm>
          <a:prstGeom prst="rect">
            <a:avLst/>
          </a:prstGeom>
        </p:spPr>
        <p:txBody>
          <a:bodyPr/>
          <a:lstStyle>
            <a:lvl1pPr marL="558800" indent="-558800">
              <a:spcBef>
                <a:spcPts val="4500"/>
              </a:spcBef>
              <a:defRPr sz="3800"/>
            </a:lvl1pPr>
            <a:lvl2pPr marL="1117600" indent="-558800">
              <a:spcBef>
                <a:spcPts val="4500"/>
              </a:spcBef>
              <a:defRPr sz="3800"/>
            </a:lvl2pPr>
            <a:lvl3pPr marL="1676400" indent="-558800">
              <a:spcBef>
                <a:spcPts val="4500"/>
              </a:spcBef>
              <a:defRPr sz="3800"/>
            </a:lvl3pPr>
            <a:lvl4pPr marL="2235200" indent="-558800">
              <a:spcBef>
                <a:spcPts val="4500"/>
              </a:spcBef>
              <a:defRPr sz="3800"/>
            </a:lvl4pPr>
            <a:lvl5pPr marL="2794000" indent="-558800">
              <a:spcBef>
                <a:spcPts val="4500"/>
              </a:spcBef>
              <a:defRPr sz="38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68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正文级别 1…"/>
          <p:cNvSpPr txBox="1">
            <a:spLocks noGrp="1"/>
          </p:cNvSpPr>
          <p:nvPr>
            <p:ph type="body" idx="1"/>
          </p:nvPr>
        </p:nvSpPr>
        <p:spPr>
          <a:xfrm>
            <a:off x="1689100" y="1778000"/>
            <a:ext cx="21005800" cy="10160000"/>
          </a:xfrm>
          <a:prstGeom prst="rect">
            <a:avLst/>
          </a:prstGeom>
        </p:spPr>
        <p:txBody>
          <a:bodyPr/>
          <a:lstStyle>
            <a:lvl1pPr>
              <a:defRPr sz="4800"/>
            </a:lvl1pPr>
            <a:lvl2pPr>
              <a:defRPr sz="4800"/>
            </a:lvl2pPr>
            <a:lvl3pPr>
              <a:defRPr sz="4800"/>
            </a:lvl3pPr>
            <a:lvl4pPr>
              <a:defRPr sz="4800"/>
            </a:lvl4pPr>
            <a:lvl5pPr>
              <a:defRPr sz="48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6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3 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图像"/>
          <p:cNvSpPr>
            <a:spLocks noGrp="1"/>
          </p:cNvSpPr>
          <p:nvPr>
            <p:ph type="pic" sz="quarter" idx="21"/>
          </p:nvPr>
        </p:nvSpPr>
        <p:spPr>
          <a:xfrm>
            <a:off x="15681340" y="7035800"/>
            <a:ext cx="8396678" cy="56007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图像"/>
          <p:cNvSpPr>
            <a:spLocks noGrp="1"/>
          </p:cNvSpPr>
          <p:nvPr>
            <p:ph type="pic" sz="quarter" idx="22"/>
          </p:nvPr>
        </p:nvSpPr>
        <p:spPr>
          <a:xfrm>
            <a:off x="15290800" y="1130300"/>
            <a:ext cx="8331200" cy="5554134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图像"/>
          <p:cNvSpPr>
            <a:spLocks noGrp="1"/>
          </p:cNvSpPr>
          <p:nvPr>
            <p:ph type="pic" idx="23"/>
          </p:nvPr>
        </p:nvSpPr>
        <p:spPr>
          <a:xfrm>
            <a:off x="-304800" y="1130300"/>
            <a:ext cx="17202150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文本"/>
          <p:cNvSpPr txBox="1">
            <a:spLocks noGrp="1"/>
          </p:cNvSpPr>
          <p:nvPr>
            <p:ph type="title"/>
          </p:nvPr>
        </p:nvSpPr>
        <p:spPr>
          <a:xfrm>
            <a:off x="1689100" y="355600"/>
            <a:ext cx="21005800" cy="228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标题文本</a:t>
            </a:r>
          </a:p>
        </p:txBody>
      </p:sp>
      <p:sp>
        <p:nvSpPr>
          <p:cNvPr id="3" name="正文级别 1…"/>
          <p:cNvSpPr txBox="1">
            <a:spLocks noGrp="1"/>
          </p:cNvSpPr>
          <p:nvPr>
            <p:ph type="body" idx="1"/>
          </p:nvPr>
        </p:nvSpPr>
        <p:spPr>
          <a:xfrm>
            <a:off x="1689100" y="3149600"/>
            <a:ext cx="21005800" cy="929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63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127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90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254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317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381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444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508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571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jpeg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13" Type="http://schemas.microsoft.com/office/2007/relationships/diagramDrawing" Target="../diagrams/drawing4.xml"/><Relationship Id="rId3" Type="http://schemas.openxmlformats.org/officeDocument/2006/relationships/image" Target="../media/image2.jpeg"/><Relationship Id="rId7" Type="http://schemas.openxmlformats.org/officeDocument/2006/relationships/diagramColors" Target="../diagrams/colors3.xml"/><Relationship Id="rId12" Type="http://schemas.openxmlformats.org/officeDocument/2006/relationships/diagramColors" Target="../diagrams/colors4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3.xml"/><Relationship Id="rId11" Type="http://schemas.openxmlformats.org/officeDocument/2006/relationships/diagramQuickStyle" Target="../diagrams/quickStyle4.xml"/><Relationship Id="rId5" Type="http://schemas.openxmlformats.org/officeDocument/2006/relationships/diagramLayout" Target="../diagrams/layout3.xml"/><Relationship Id="rId10" Type="http://schemas.openxmlformats.org/officeDocument/2006/relationships/diagramLayout" Target="../diagrams/layout4.xml"/><Relationship Id="rId4" Type="http://schemas.openxmlformats.org/officeDocument/2006/relationships/diagramData" Target="../diagrams/data3.xml"/><Relationship Id="rId9" Type="http://schemas.openxmlformats.org/officeDocument/2006/relationships/diagramData" Target="../diagrams/data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2.jpe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字节跳动ByteDance-PPT-0724-01.jpg" descr="字节跳动ByteDance-PPT-0724-0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7" y="0"/>
            <a:ext cx="24362345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20" name="RTC技术简介"/>
          <p:cNvSpPr txBox="1"/>
          <p:nvPr/>
        </p:nvSpPr>
        <p:spPr>
          <a:xfrm>
            <a:off x="808731" y="5293469"/>
            <a:ext cx="11110414" cy="15645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 anchorCtr="1">
            <a:spAutoFit/>
          </a:bodyPr>
          <a:lstStyle>
            <a:lvl1pPr algn="l">
              <a:defRPr sz="9500">
                <a:solidFill>
                  <a:srgbClr val="3A5BAE"/>
                </a:solidFill>
              </a:defRPr>
            </a:lvl1pPr>
          </a:lstStyle>
          <a:p>
            <a:pPr algn="ctr"/>
            <a:r>
              <a:rPr lang="zh-CN" altLang="en-US" dirty="0"/>
              <a:t>实时音视频技术简介</a:t>
            </a:r>
            <a:endParaRPr dirty="0"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字节跳动ByteDance-PPT-0724-03.jpg" descr="字节跳动ByteDance-PPT-0724-0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8" y="-6096"/>
            <a:ext cx="24373172" cy="13722096"/>
          </a:xfrm>
          <a:prstGeom prst="rect">
            <a:avLst/>
          </a:prstGeom>
          <a:ln w="12700">
            <a:miter lim="400000"/>
          </a:ln>
        </p:spPr>
      </p:pic>
      <p:sp>
        <p:nvSpPr>
          <p:cNvPr id="138" name="为什么要做RTC？"/>
          <p:cNvSpPr txBox="1"/>
          <p:nvPr/>
        </p:nvSpPr>
        <p:spPr>
          <a:xfrm>
            <a:off x="803872" y="1399628"/>
            <a:ext cx="9425657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6000">
                <a:solidFill>
                  <a:srgbClr val="5E5E5E"/>
                </a:solidFill>
              </a:defRPr>
            </a:lvl1pPr>
          </a:lstStyle>
          <a:p>
            <a:r>
              <a:rPr lang="en-US" altLang="zh-CN" dirty="0"/>
              <a:t>RTC</a:t>
            </a:r>
            <a:r>
              <a:rPr lang="zh-CN" altLang="en-US" dirty="0"/>
              <a:t>使用场景：音视频通话</a:t>
            </a:r>
            <a:endParaRPr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66E6667-B50F-4526-AEE3-1BD9C897F545}"/>
              </a:ext>
            </a:extLst>
          </p:cNvPr>
          <p:cNvSpPr/>
          <p:nvPr/>
        </p:nvSpPr>
        <p:spPr>
          <a:xfrm>
            <a:off x="2518925" y="11851988"/>
            <a:ext cx="489524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sz="3200" b="0" dirty="0"/>
              <a:t>图片来自：抖音视频通话</a:t>
            </a:r>
            <a:endParaRPr lang="en-US" altLang="zh-CN" sz="2800" b="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C790922-7A3A-ED4F-A34B-B6B152764F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8926" y="2867870"/>
            <a:ext cx="4895243" cy="8702655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6A26A606-4DDF-9246-9A6C-A48110891C9D}"/>
              </a:ext>
            </a:extLst>
          </p:cNvPr>
          <p:cNvSpPr txBox="1"/>
          <p:nvPr/>
        </p:nvSpPr>
        <p:spPr>
          <a:xfrm>
            <a:off x="8771019" y="2871246"/>
            <a:ext cx="8079593" cy="259558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685800" indent="-685800" algn="l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4800" b="0" dirty="0"/>
              <a:t>产品功能</a:t>
            </a:r>
            <a:endParaRPr lang="en-US" altLang="zh-CN" sz="4800" b="0" dirty="0"/>
          </a:p>
          <a:p>
            <a:pPr marL="1080000" lvl="1" indent="-457200" algn="l">
              <a:lnSpc>
                <a:spcPct val="150000"/>
              </a:lnSpc>
              <a:buFont typeface="Wingdings" pitchFamily="2" charset="2"/>
              <a:buChar char="n"/>
            </a:pPr>
            <a:r>
              <a:rPr lang="en-US" altLang="zh-CN" b="0" dirty="0"/>
              <a:t>1v1, </a:t>
            </a:r>
            <a:r>
              <a:rPr lang="zh-CN" altLang="en-US" b="0" dirty="0"/>
              <a:t>多人音视频通话</a:t>
            </a:r>
            <a:endParaRPr lang="en-US" altLang="zh-CN" b="0" dirty="0"/>
          </a:p>
          <a:p>
            <a:pPr marL="1080000" lvl="1" indent="-457200" algn="l">
              <a:lnSpc>
                <a:spcPct val="150000"/>
              </a:lnSpc>
              <a:buFont typeface="Wingdings" pitchFamily="2" charset="2"/>
              <a:buChar char="n"/>
            </a:pPr>
            <a:r>
              <a:rPr lang="zh-CN" altLang="en-US" b="0" dirty="0"/>
              <a:t>美颜，道具等前处理能力支持</a:t>
            </a:r>
            <a:endParaRPr lang="en-US" altLang="zh-CN" b="0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60AD1269-CF0F-614C-9AFF-767A3EDC2C2C}"/>
              </a:ext>
            </a:extLst>
          </p:cNvPr>
          <p:cNvSpPr txBox="1"/>
          <p:nvPr/>
        </p:nvSpPr>
        <p:spPr>
          <a:xfrm>
            <a:off x="8771019" y="6175407"/>
            <a:ext cx="8079593" cy="259558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685800" indent="-685800" algn="l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4800" b="0" dirty="0"/>
              <a:t>技术特点</a:t>
            </a:r>
            <a:endParaRPr lang="en-US" altLang="zh-CN" sz="4800" b="0" dirty="0"/>
          </a:p>
          <a:p>
            <a:pPr marL="1080000" lvl="1" indent="-457200" algn="l">
              <a:lnSpc>
                <a:spcPct val="150000"/>
              </a:lnSpc>
              <a:buFont typeface="Wingdings" pitchFamily="2" charset="2"/>
              <a:buChar char="n"/>
            </a:pPr>
            <a:r>
              <a:rPr lang="zh-CN" altLang="en-US" b="0" dirty="0"/>
              <a:t>支持设备差异性大</a:t>
            </a:r>
            <a:endParaRPr lang="en-US" altLang="zh-CN" b="0" dirty="0"/>
          </a:p>
          <a:p>
            <a:pPr marL="1080000" lvl="1" indent="-457200" algn="l">
              <a:lnSpc>
                <a:spcPct val="150000"/>
              </a:lnSpc>
              <a:buFont typeface="Wingdings" pitchFamily="2" charset="2"/>
              <a:buChar char="n"/>
            </a:pPr>
            <a:r>
              <a:rPr lang="zh-CN" altLang="en-US" b="0" dirty="0"/>
              <a:t>网络接入经常切换</a:t>
            </a:r>
            <a:endParaRPr lang="en-US" altLang="zh-CN" b="0" dirty="0"/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字节跳动ByteDance-PPT-0724-03.jpg" descr="字节跳动ByteDance-PPT-0724-0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8" y="-6096"/>
            <a:ext cx="24373172" cy="13722096"/>
          </a:xfrm>
          <a:prstGeom prst="rect">
            <a:avLst/>
          </a:prstGeom>
          <a:ln w="12700">
            <a:miter lim="400000"/>
          </a:ln>
        </p:spPr>
      </p:pic>
      <p:sp>
        <p:nvSpPr>
          <p:cNvPr id="138" name="为什么要做RTC？"/>
          <p:cNvSpPr txBox="1"/>
          <p:nvPr/>
        </p:nvSpPr>
        <p:spPr>
          <a:xfrm>
            <a:off x="803872" y="1399628"/>
            <a:ext cx="8653010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6000">
                <a:solidFill>
                  <a:srgbClr val="5E5E5E"/>
                </a:solidFill>
              </a:defRPr>
            </a:lvl1pPr>
          </a:lstStyle>
          <a:p>
            <a:r>
              <a:rPr lang="en-US" altLang="zh-CN" dirty="0"/>
              <a:t>RTC</a:t>
            </a:r>
            <a:r>
              <a:rPr lang="zh-CN" altLang="en-US" dirty="0"/>
              <a:t>使用场景：直播连麦</a:t>
            </a:r>
            <a:endParaRPr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8CBB259-3696-3742-AE55-1CA6A2C7A2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8350" y="3242525"/>
            <a:ext cx="4600983" cy="8119381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55E86312-A8AD-3D4B-9EC8-F97DE4BF96EF}"/>
              </a:ext>
            </a:extLst>
          </p:cNvPr>
          <p:cNvSpPr txBox="1"/>
          <p:nvPr/>
        </p:nvSpPr>
        <p:spPr>
          <a:xfrm>
            <a:off x="16609207" y="3334858"/>
            <a:ext cx="6964086" cy="241091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457200" indent="-457200" algn="l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4000" b="0" dirty="0"/>
              <a:t>产品功能</a:t>
            </a:r>
            <a:endParaRPr lang="en-US" altLang="zh-CN" sz="4000" b="0" dirty="0"/>
          </a:p>
          <a:p>
            <a:pPr marL="1080000" lvl="1" indent="-457200" algn="l">
              <a:lnSpc>
                <a:spcPct val="150000"/>
              </a:lnSpc>
              <a:buFont typeface="Wingdings" pitchFamily="2" charset="2"/>
              <a:buChar char="n"/>
            </a:pPr>
            <a:r>
              <a:rPr lang="zh-CN" altLang="en-US" b="0" dirty="0"/>
              <a:t>多个主播同框互动，观众围观实况</a:t>
            </a:r>
            <a:endParaRPr lang="en-US" altLang="zh-CN" b="0" dirty="0"/>
          </a:p>
          <a:p>
            <a:pPr marL="1080000" lvl="1" indent="-457200" algn="l">
              <a:lnSpc>
                <a:spcPct val="150000"/>
              </a:lnSpc>
              <a:buFont typeface="Wingdings" pitchFamily="2" charset="2"/>
              <a:buChar char="n"/>
            </a:pPr>
            <a:r>
              <a:rPr lang="en" altLang="zh-CN" b="0" dirty="0"/>
              <a:t>K</a:t>
            </a:r>
            <a:r>
              <a:rPr lang="zh-CN" altLang="en-US" b="0" dirty="0"/>
              <a:t>歌、游戏互动、互动交流</a:t>
            </a:r>
            <a:endParaRPr lang="en-US" altLang="zh-CN" b="0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9BBCCE17-65B1-264E-9E3C-7A0EC6BD47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363" y="3145296"/>
            <a:ext cx="4567152" cy="8119381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FF613295-BADE-964F-82B1-135140EDF99B}"/>
              </a:ext>
            </a:extLst>
          </p:cNvPr>
          <p:cNvSpPr txBox="1"/>
          <p:nvPr/>
        </p:nvSpPr>
        <p:spPr>
          <a:xfrm>
            <a:off x="16609207" y="6113397"/>
            <a:ext cx="4513095" cy="310341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457200" indent="-457200" algn="l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4000" b="0" dirty="0"/>
              <a:t>技术特点</a:t>
            </a:r>
            <a:endParaRPr lang="en-US" altLang="zh-CN" sz="4000" b="0" dirty="0"/>
          </a:p>
          <a:p>
            <a:pPr marL="1080000" lvl="1" indent="-457200" algn="l">
              <a:lnSpc>
                <a:spcPct val="150000"/>
              </a:lnSpc>
              <a:buFont typeface="Wingdings" pitchFamily="2" charset="2"/>
              <a:buChar char="n"/>
            </a:pPr>
            <a:r>
              <a:rPr lang="zh-CN" altLang="en-US" b="0" dirty="0"/>
              <a:t>服务端</a:t>
            </a:r>
            <a:r>
              <a:rPr lang="en-US" altLang="zh-CN" b="0" dirty="0"/>
              <a:t>&amp;</a:t>
            </a:r>
            <a:r>
              <a:rPr lang="zh-CN" altLang="en-US" b="0" dirty="0"/>
              <a:t>客户端合流</a:t>
            </a:r>
            <a:endParaRPr lang="en-US" altLang="zh-CN" b="0" dirty="0"/>
          </a:p>
          <a:p>
            <a:pPr marL="1080000" lvl="1" indent="-457200" algn="l">
              <a:lnSpc>
                <a:spcPct val="150000"/>
              </a:lnSpc>
              <a:buFont typeface="Wingdings" pitchFamily="2" charset="2"/>
              <a:buChar char="n"/>
            </a:pPr>
            <a:r>
              <a:rPr lang="zh-CN" altLang="en" b="0" dirty="0"/>
              <a:t>合流</a:t>
            </a:r>
            <a:r>
              <a:rPr lang="zh-CN" altLang="en-US" b="0" dirty="0"/>
              <a:t>转推</a:t>
            </a:r>
            <a:endParaRPr lang="en-US" altLang="zh-CN" b="0" dirty="0"/>
          </a:p>
          <a:p>
            <a:pPr marL="1080000" lvl="1" indent="-457200" algn="l">
              <a:lnSpc>
                <a:spcPct val="150000"/>
              </a:lnSpc>
              <a:buFont typeface="Wingdings" pitchFamily="2" charset="2"/>
              <a:buChar char="n"/>
            </a:pPr>
            <a:r>
              <a:rPr lang="zh-CN" altLang="en-US" b="0" dirty="0"/>
              <a:t>实时审核</a:t>
            </a:r>
            <a:endParaRPr lang="en-US" altLang="zh-CN" b="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68FFAD9-EE79-BB4F-ACA6-A933E8A387B9}"/>
              </a:ext>
            </a:extLst>
          </p:cNvPr>
          <p:cNvSpPr/>
          <p:nvPr/>
        </p:nvSpPr>
        <p:spPr>
          <a:xfrm>
            <a:off x="1906760" y="11740316"/>
            <a:ext cx="194635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sz="2800" b="0" dirty="0"/>
              <a:t>抖音直播</a:t>
            </a:r>
            <a:endParaRPr lang="en-US" altLang="zh-CN" sz="2800" b="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0BF21C8-DECC-FF41-A04E-E154EE9EA2B0}"/>
              </a:ext>
            </a:extLst>
          </p:cNvPr>
          <p:cNvSpPr/>
          <p:nvPr/>
        </p:nvSpPr>
        <p:spPr>
          <a:xfrm>
            <a:off x="13421801" y="11736867"/>
            <a:ext cx="23919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sz="2800" b="0" dirty="0"/>
              <a:t>抖音直播连麦</a:t>
            </a:r>
            <a:endParaRPr lang="en-US" altLang="zh-CN" sz="2800" b="0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2C3C219-4F88-7F40-972A-F59545B94EF4}"/>
              </a:ext>
            </a:extLst>
          </p:cNvPr>
          <p:cNvSpPr txBox="1"/>
          <p:nvPr/>
        </p:nvSpPr>
        <p:spPr>
          <a:xfrm>
            <a:off x="5452627" y="3415654"/>
            <a:ext cx="6106611" cy="310341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457200" indent="-457200" algn="l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4000" b="0" dirty="0"/>
              <a:t>产品功能</a:t>
            </a:r>
            <a:endParaRPr lang="en-US" altLang="zh-CN" sz="4000" b="0" dirty="0"/>
          </a:p>
          <a:p>
            <a:pPr marL="1080000" lvl="1" indent="-457200" algn="l">
              <a:lnSpc>
                <a:spcPct val="150000"/>
              </a:lnSpc>
              <a:buFont typeface="Wingdings" pitchFamily="2" charset="2"/>
              <a:buChar char="n"/>
            </a:pPr>
            <a:r>
              <a:rPr lang="zh-CN" altLang="en-US" b="0" dirty="0"/>
              <a:t>电商直播</a:t>
            </a:r>
            <a:endParaRPr lang="en-US" altLang="zh-CN" b="0" dirty="0"/>
          </a:p>
          <a:p>
            <a:pPr marL="1080000" lvl="1" indent="-457200" algn="l">
              <a:lnSpc>
                <a:spcPct val="150000"/>
              </a:lnSpc>
              <a:buFont typeface="Wingdings" pitchFamily="2" charset="2"/>
              <a:buChar char="n"/>
            </a:pPr>
            <a:r>
              <a:rPr lang="zh-CN" altLang="en-US" b="0" dirty="0"/>
              <a:t>游戏直播</a:t>
            </a:r>
            <a:endParaRPr lang="en-US" altLang="zh-CN" b="0" dirty="0"/>
          </a:p>
          <a:p>
            <a:pPr marL="1080000" lvl="1" indent="-457200" algn="l">
              <a:lnSpc>
                <a:spcPct val="150000"/>
              </a:lnSpc>
              <a:buFont typeface="Wingdings" pitchFamily="2" charset="2"/>
              <a:buChar char="n"/>
            </a:pPr>
            <a:r>
              <a:rPr lang="zh-CN" altLang="en-US" b="0" dirty="0"/>
              <a:t>秀场直播</a:t>
            </a:r>
            <a:endParaRPr lang="en-US" altLang="zh-CN" b="0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E0AAD0D7-3469-EB4A-96CF-A450DEA9B69F}"/>
              </a:ext>
            </a:extLst>
          </p:cNvPr>
          <p:cNvSpPr txBox="1"/>
          <p:nvPr/>
        </p:nvSpPr>
        <p:spPr>
          <a:xfrm>
            <a:off x="5619813" y="7535065"/>
            <a:ext cx="5939425" cy="241091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457200" indent="-457200" algn="l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4000" b="0" dirty="0"/>
              <a:t>技术特点</a:t>
            </a:r>
            <a:endParaRPr lang="en-US" altLang="zh-CN" sz="4000" b="0" dirty="0"/>
          </a:p>
          <a:p>
            <a:pPr marL="1080000" lvl="1" indent="-457200" algn="l">
              <a:lnSpc>
                <a:spcPct val="150000"/>
              </a:lnSpc>
              <a:buFont typeface="Wingdings" pitchFamily="2" charset="2"/>
              <a:buChar char="n"/>
            </a:pPr>
            <a:r>
              <a:rPr lang="zh-CN" altLang="en-US" b="0" dirty="0"/>
              <a:t>主播端推流</a:t>
            </a:r>
            <a:endParaRPr lang="en-US" altLang="zh-CN" b="0" dirty="0"/>
          </a:p>
          <a:p>
            <a:pPr marL="1080000" lvl="1" indent="-457200" algn="l">
              <a:lnSpc>
                <a:spcPct val="150000"/>
              </a:lnSpc>
              <a:buFont typeface="Wingdings" pitchFamily="2" charset="2"/>
              <a:buChar char="n"/>
            </a:pPr>
            <a:r>
              <a:rPr lang="zh-CN" altLang="en-US" b="0" dirty="0"/>
              <a:t>观众端</a:t>
            </a:r>
            <a:r>
              <a:rPr lang="en-US" altLang="zh-CN" b="0" dirty="0"/>
              <a:t>CDN</a:t>
            </a:r>
            <a:r>
              <a:rPr lang="zh-CN" altLang="en-US" b="0" dirty="0"/>
              <a:t>拉流</a:t>
            </a:r>
            <a:endParaRPr lang="en-US" altLang="zh-CN" b="0" dirty="0"/>
          </a:p>
        </p:txBody>
      </p:sp>
    </p:spTree>
    <p:extLst>
      <p:ext uri="{BB962C8B-B14F-4D97-AF65-F5344CB8AC3E}">
        <p14:creationId xmlns:p14="http://schemas.microsoft.com/office/powerpoint/2010/main" val="3914179130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字节跳动ByteDance-PPT-0724-03.jpg" descr="字节跳动ByteDance-PPT-0724-0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8" y="-6096"/>
            <a:ext cx="24373172" cy="13722096"/>
          </a:xfrm>
          <a:prstGeom prst="rect">
            <a:avLst/>
          </a:prstGeom>
          <a:ln w="12700">
            <a:miter lim="400000"/>
          </a:ln>
        </p:spPr>
      </p:pic>
      <p:sp>
        <p:nvSpPr>
          <p:cNvPr id="138" name="为什么要做RTC？"/>
          <p:cNvSpPr txBox="1"/>
          <p:nvPr/>
        </p:nvSpPr>
        <p:spPr>
          <a:xfrm>
            <a:off x="803872" y="1399628"/>
            <a:ext cx="9425657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6000">
                <a:solidFill>
                  <a:srgbClr val="5E5E5E"/>
                </a:solidFill>
              </a:defRPr>
            </a:lvl1pPr>
          </a:lstStyle>
          <a:p>
            <a:r>
              <a:rPr lang="en-US" altLang="zh-CN" dirty="0"/>
              <a:t>RTC</a:t>
            </a:r>
            <a:r>
              <a:rPr lang="zh-CN" altLang="en-US" dirty="0"/>
              <a:t>使用场景：低延时直播</a:t>
            </a:r>
            <a:endParaRPr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0A1FBCB-28EB-F649-A4E5-C650779986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4772" y="2931234"/>
            <a:ext cx="5106274" cy="9077821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8730C7B6-9759-9644-AE3E-FC45B35FC445}"/>
              </a:ext>
            </a:extLst>
          </p:cNvPr>
          <p:cNvSpPr txBox="1"/>
          <p:nvPr/>
        </p:nvSpPr>
        <p:spPr>
          <a:xfrm>
            <a:off x="7954012" y="2671982"/>
            <a:ext cx="12878405" cy="23185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/>
            <a:r>
              <a:rPr lang="zh-CN" altLang="en-US" sz="4800" b="0" dirty="0"/>
              <a:t>传统的直播技术延迟非常大，从观众评论到看到主播给出反馈一般要在</a:t>
            </a:r>
            <a:r>
              <a:rPr lang="en-US" altLang="zh-CN" sz="4800" b="0" dirty="0"/>
              <a:t>5-10</a:t>
            </a:r>
            <a:r>
              <a:rPr lang="zh-CN" altLang="en-US" sz="4800" b="0" dirty="0"/>
              <a:t>秒以上。体验问题：</a:t>
            </a:r>
            <a:endParaRPr lang="en-US" altLang="zh-CN" sz="4800" b="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630A0AA-4E22-CF48-AE57-B8DF2AC2DE15}"/>
              </a:ext>
            </a:extLst>
          </p:cNvPr>
          <p:cNvSpPr txBox="1"/>
          <p:nvPr/>
        </p:nvSpPr>
        <p:spPr>
          <a:xfrm>
            <a:off x="7899492" y="7773362"/>
            <a:ext cx="14125621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4800" b="0" dirty="0"/>
              <a:t>既然</a:t>
            </a:r>
            <a:r>
              <a:rPr lang="en-US" altLang="zh-CN" sz="4800" b="0" dirty="0"/>
              <a:t>RTC</a:t>
            </a:r>
            <a:r>
              <a:rPr lang="zh-CN" altLang="en-US" sz="4800" b="0" dirty="0"/>
              <a:t>能够实时地传输音视频流，那么是否可以在直播场景上进行应用呢？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0613984-F91B-1044-889E-59ABC167F1E0}"/>
              </a:ext>
            </a:extLst>
          </p:cNvPr>
          <p:cNvSpPr txBox="1"/>
          <p:nvPr/>
        </p:nvSpPr>
        <p:spPr>
          <a:xfrm>
            <a:off x="8495839" y="4990565"/>
            <a:ext cx="12105878" cy="264174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457200" lvl="1" indent="-457200" algn="l">
              <a:lnSpc>
                <a:spcPct val="150000"/>
              </a:lnSpc>
              <a:buFont typeface="Wingdings" pitchFamily="2" charset="2"/>
              <a:buChar char="n"/>
            </a:pPr>
            <a:r>
              <a:rPr lang="zh-CN" altLang="en-US" b="0" dirty="0"/>
              <a:t>在线教育，学生提问，老师都讲到下一个知识点了，再返回来回答。</a:t>
            </a:r>
          </a:p>
          <a:p>
            <a:pPr marL="457200" lvl="1" indent="-457200" algn="l">
              <a:lnSpc>
                <a:spcPct val="150000"/>
              </a:lnSpc>
              <a:buFont typeface="Wingdings" pitchFamily="2" charset="2"/>
              <a:buChar char="n"/>
            </a:pPr>
            <a:r>
              <a:rPr lang="zh-CN" altLang="en-US" b="0" dirty="0"/>
              <a:t>电商直播，询问宝贝信息，主播“视而不理””。</a:t>
            </a:r>
          </a:p>
          <a:p>
            <a:pPr marL="457200" lvl="1" indent="-457200" algn="l">
              <a:lnSpc>
                <a:spcPct val="150000"/>
              </a:lnSpc>
              <a:buFont typeface="Wingdings" pitchFamily="2" charset="2"/>
              <a:buChar char="n"/>
            </a:pPr>
            <a:r>
              <a:rPr lang="zh-CN" altLang="en-US" b="0" dirty="0"/>
              <a:t>体育直播，在别人的呐喊声知道球进了，你看的还是直播吗？</a:t>
            </a: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0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925313045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字节跳动ByteDance-PPT-0724-03.jpg" descr="字节跳动ByteDance-PPT-0724-0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8" y="-6096"/>
            <a:ext cx="24373172" cy="13722096"/>
          </a:xfrm>
          <a:prstGeom prst="rect">
            <a:avLst/>
          </a:prstGeom>
          <a:ln w="12700">
            <a:miter lim="400000"/>
          </a:ln>
        </p:spPr>
      </p:pic>
      <p:sp>
        <p:nvSpPr>
          <p:cNvPr id="138" name="为什么要做RTC？"/>
          <p:cNvSpPr txBox="1"/>
          <p:nvPr/>
        </p:nvSpPr>
        <p:spPr>
          <a:xfrm>
            <a:off x="803872" y="1399628"/>
            <a:ext cx="12211676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6000">
                <a:solidFill>
                  <a:srgbClr val="5E5E5E"/>
                </a:solidFill>
              </a:defRPr>
            </a:lvl1pPr>
          </a:lstStyle>
          <a:p>
            <a:r>
              <a:rPr lang="en-US" altLang="zh-CN" dirty="0"/>
              <a:t>RTC</a:t>
            </a:r>
            <a:r>
              <a:rPr lang="zh-CN" altLang="en-US" dirty="0"/>
              <a:t>使用场景：直播 </a:t>
            </a:r>
            <a:r>
              <a:rPr lang="en-US" altLang="zh-CN" dirty="0"/>
              <a:t>vs </a:t>
            </a:r>
            <a:r>
              <a:rPr lang="zh-CN" altLang="en-US" dirty="0"/>
              <a:t>低延时直播</a:t>
            </a:r>
            <a:endParaRPr dirty="0"/>
          </a:p>
        </p:txBody>
      </p:sp>
      <p:pic>
        <p:nvPicPr>
          <p:cNvPr id="2050" name="Picture 2" descr="直播产品架构">
            <a:extLst>
              <a:ext uri="{FF2B5EF4-FFF2-40B4-BE49-F238E27FC236}">
                <a16:creationId xmlns:a16="http://schemas.microsoft.com/office/drawing/2014/main" id="{3311E463-ABDB-7245-A609-7016D3060B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0501" y="3344530"/>
            <a:ext cx="20088180" cy="7026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1DAD8131-D073-CA43-8950-783D32DABB0C}"/>
              </a:ext>
            </a:extLst>
          </p:cNvPr>
          <p:cNvSpPr txBox="1"/>
          <p:nvPr/>
        </p:nvSpPr>
        <p:spPr>
          <a:xfrm>
            <a:off x="1610501" y="10751841"/>
            <a:ext cx="11111586" cy="16414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4000" dirty="0"/>
              <a:t>低延时方案</a:t>
            </a:r>
            <a:endParaRPr lang="en-US" altLang="zh-CN" sz="4000" dirty="0"/>
          </a:p>
          <a:p>
            <a:pPr marL="514350" marR="0" indent="-51435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</a:pPr>
            <a:r>
              <a:rPr lang="zh-CN" altLang="en-US" dirty="0"/>
              <a:t>拉流端替换为</a:t>
            </a:r>
            <a:r>
              <a:rPr lang="en-US" altLang="zh-CN" dirty="0"/>
              <a:t>RTC</a:t>
            </a:r>
            <a:r>
              <a:rPr lang="zh-CN" altLang="en-US" dirty="0"/>
              <a:t>：收益大</a:t>
            </a:r>
            <a:endParaRPr lang="en-US" altLang="zh-CN" dirty="0"/>
          </a:p>
          <a:p>
            <a:pPr marL="514350" marR="0" indent="-51435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</a:pPr>
            <a:r>
              <a:rPr lang="zh-CN" altLang="en-US" dirty="0"/>
              <a:t>推流端替换为</a:t>
            </a:r>
            <a:r>
              <a:rPr lang="en-US" altLang="zh-CN" dirty="0"/>
              <a:t>RTC</a:t>
            </a:r>
            <a:r>
              <a:rPr lang="zh-CN" altLang="en-US" dirty="0"/>
              <a:t>：收益中，主播环境一般还不错</a:t>
            </a:r>
            <a:endParaRPr kumimoji="0" lang="zh-CN" altLang="en-US" sz="30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6" name="图形 5" descr="右箭头">
            <a:extLst>
              <a:ext uri="{FF2B5EF4-FFF2-40B4-BE49-F238E27FC236}">
                <a16:creationId xmlns:a16="http://schemas.microsoft.com/office/drawing/2014/main" id="{EFD4E4D0-618C-6B4F-A216-ECEA9145CD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3425410">
            <a:off x="16567673" y="8563481"/>
            <a:ext cx="914400" cy="91440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F0316993-8FBE-BF42-9388-FEF4B4C12C41}"/>
              </a:ext>
            </a:extLst>
          </p:cNvPr>
          <p:cNvSpPr txBox="1"/>
          <p:nvPr/>
        </p:nvSpPr>
        <p:spPr>
          <a:xfrm>
            <a:off x="17024873" y="9455031"/>
            <a:ext cx="2832507" cy="5642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3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这里替换为</a:t>
            </a:r>
            <a:r>
              <a:rPr kumimoji="0" lang="en-US" altLang="zh-CN" sz="3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RTC</a:t>
            </a:r>
            <a:endParaRPr kumimoji="0" lang="zh-CN" altLang="en-US" sz="30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681839488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字节跳动ByteDance-PPT-0724-03.jpg" descr="字节跳动ByteDance-PPT-0724-0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6096"/>
            <a:ext cx="24373172" cy="13722096"/>
          </a:xfrm>
          <a:prstGeom prst="rect">
            <a:avLst/>
          </a:prstGeom>
          <a:ln w="12700">
            <a:miter lim="400000"/>
          </a:ln>
        </p:spPr>
      </p:pic>
      <p:sp>
        <p:nvSpPr>
          <p:cNvPr id="138" name="为什么要做RTC？"/>
          <p:cNvSpPr txBox="1"/>
          <p:nvPr/>
        </p:nvSpPr>
        <p:spPr>
          <a:xfrm>
            <a:off x="803872" y="1399628"/>
            <a:ext cx="8653010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6000">
                <a:solidFill>
                  <a:srgbClr val="5E5E5E"/>
                </a:solidFill>
              </a:defRPr>
            </a:lvl1pPr>
          </a:lstStyle>
          <a:p>
            <a:r>
              <a:rPr lang="en-US" altLang="zh-CN" dirty="0"/>
              <a:t>RTC</a:t>
            </a:r>
            <a:r>
              <a:rPr lang="zh-CN" altLang="en-US" dirty="0"/>
              <a:t>使用场景：在线教育</a:t>
            </a:r>
            <a:endParaRPr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9F8CA0C4-9322-4B0F-B536-E1ABC4FEC691}"/>
              </a:ext>
            </a:extLst>
          </p:cNvPr>
          <p:cNvSpPr/>
          <p:nvPr/>
        </p:nvSpPr>
        <p:spPr>
          <a:xfrm>
            <a:off x="9804005" y="2652169"/>
            <a:ext cx="321844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sz="4000" b="0" dirty="0"/>
              <a:t>1</a:t>
            </a:r>
            <a:r>
              <a:rPr lang="zh-CN" altLang="en-US" sz="4000" b="0" dirty="0"/>
              <a:t>对</a:t>
            </a:r>
            <a:r>
              <a:rPr lang="en-US" altLang="zh-CN" sz="4000" b="0" dirty="0"/>
              <a:t>1</a:t>
            </a:r>
            <a:r>
              <a:rPr lang="zh-CN" altLang="en-US" sz="4000" b="0" dirty="0"/>
              <a:t>教育</a:t>
            </a:r>
            <a:endParaRPr lang="en-US" altLang="zh-CN" sz="4000" b="0" dirty="0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49327CDA-CB7E-F842-BAF5-BFA08C4028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110" y="2879151"/>
            <a:ext cx="7652801" cy="4666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\">
            <a:extLst>
              <a:ext uri="{FF2B5EF4-FFF2-40B4-BE49-F238E27FC236}">
                <a16:creationId xmlns:a16="http://schemas.microsoft.com/office/drawing/2014/main" id="{83A1D83B-B883-084A-AFCF-F6AF5A9E1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10171" y="1912589"/>
            <a:ext cx="10092303" cy="4945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BE8404C5-B9DB-5441-8FC8-0566DD9B10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3068" y="6962066"/>
            <a:ext cx="7612941" cy="5049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CF9195C7-D500-8B47-B228-83397417AFEB}"/>
              </a:ext>
            </a:extLst>
          </p:cNvPr>
          <p:cNvSpPr/>
          <p:nvPr/>
        </p:nvSpPr>
        <p:spPr>
          <a:xfrm>
            <a:off x="18311958" y="7398579"/>
            <a:ext cx="254526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sz="4000" b="0" dirty="0"/>
              <a:t>小班课</a:t>
            </a:r>
            <a:endParaRPr lang="en-US" altLang="zh-CN" sz="4000" b="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28F132AC-F13A-144D-B7D4-C6DCD5D0DB03}"/>
              </a:ext>
            </a:extLst>
          </p:cNvPr>
          <p:cNvSpPr/>
          <p:nvPr/>
        </p:nvSpPr>
        <p:spPr>
          <a:xfrm>
            <a:off x="2158083" y="8597465"/>
            <a:ext cx="217800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sz="4000" b="0" dirty="0"/>
              <a:t>大班课</a:t>
            </a:r>
            <a:endParaRPr lang="en-US" altLang="zh-CN" sz="4000" b="0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9BB96B8-B9A8-A74C-ADCB-F104CF6B5846}"/>
              </a:ext>
            </a:extLst>
          </p:cNvPr>
          <p:cNvSpPr txBox="1"/>
          <p:nvPr/>
        </p:nvSpPr>
        <p:spPr>
          <a:xfrm>
            <a:off x="302110" y="9572219"/>
            <a:ext cx="4571046" cy="35189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457200" indent="-457200" algn="l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3600" b="0" dirty="0"/>
              <a:t>产品功能</a:t>
            </a:r>
            <a:endParaRPr lang="en-US" altLang="zh-CN" sz="3600" b="0" dirty="0"/>
          </a:p>
          <a:p>
            <a:pPr marL="1080000" lvl="1" indent="-457200" algn="l">
              <a:lnSpc>
                <a:spcPct val="150000"/>
              </a:lnSpc>
              <a:buFont typeface="Wingdings" pitchFamily="2" charset="2"/>
              <a:buChar char="n"/>
            </a:pPr>
            <a:r>
              <a:rPr lang="zh-CN" altLang="en-US" sz="2800" b="0" dirty="0"/>
              <a:t>万人课堂</a:t>
            </a:r>
            <a:endParaRPr lang="en-US" altLang="zh-CN" sz="2800" b="0" dirty="0"/>
          </a:p>
          <a:p>
            <a:pPr marL="1080000" lvl="1" indent="-457200" algn="l">
              <a:lnSpc>
                <a:spcPct val="150000"/>
              </a:lnSpc>
              <a:buFont typeface="Wingdings" pitchFamily="2" charset="2"/>
              <a:buChar char="n"/>
            </a:pPr>
            <a:r>
              <a:rPr lang="zh-CN" altLang="en-US" sz="2800" b="0" dirty="0"/>
              <a:t>白板、课件</a:t>
            </a:r>
            <a:endParaRPr lang="en-US" altLang="zh-CN" sz="2800" b="0" dirty="0"/>
          </a:p>
          <a:p>
            <a:pPr marL="1080000" lvl="1" indent="-457200" algn="l">
              <a:lnSpc>
                <a:spcPct val="150000"/>
              </a:lnSpc>
              <a:buFont typeface="Wingdings" pitchFamily="2" charset="2"/>
              <a:buChar char="n"/>
            </a:pPr>
            <a:r>
              <a:rPr lang="zh-CN" altLang="en-US" sz="2800" b="0" dirty="0"/>
              <a:t>云端录制</a:t>
            </a:r>
            <a:endParaRPr lang="en-US" altLang="zh-CN" sz="2800" b="0" dirty="0"/>
          </a:p>
          <a:p>
            <a:pPr marL="1080000" lvl="1" indent="-457200" algn="l">
              <a:lnSpc>
                <a:spcPct val="150000"/>
              </a:lnSpc>
              <a:buFont typeface="Wingdings" pitchFamily="2" charset="2"/>
              <a:buChar char="n"/>
            </a:pPr>
            <a:r>
              <a:rPr lang="zh-CN" altLang="en-US" sz="2800" b="0" dirty="0"/>
              <a:t>监课</a:t>
            </a:r>
            <a:endParaRPr lang="en-US" altLang="zh-CN" sz="2800" b="0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22A082E-F9CC-BA4B-8CB4-DE3461E89125}"/>
              </a:ext>
            </a:extLst>
          </p:cNvPr>
          <p:cNvSpPr txBox="1"/>
          <p:nvPr/>
        </p:nvSpPr>
        <p:spPr>
          <a:xfrm>
            <a:off x="3818059" y="9673777"/>
            <a:ext cx="4571046" cy="287258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457200" indent="-457200" algn="l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3600" b="0" dirty="0"/>
              <a:t>技术特点</a:t>
            </a:r>
            <a:endParaRPr lang="en-US" altLang="zh-CN" sz="3600" b="0" dirty="0"/>
          </a:p>
          <a:p>
            <a:pPr marL="1080000" lvl="1" indent="-457200" algn="l">
              <a:lnSpc>
                <a:spcPct val="150000"/>
              </a:lnSpc>
              <a:buFont typeface="Wingdings" pitchFamily="2" charset="2"/>
              <a:buChar char="n"/>
            </a:pPr>
            <a:r>
              <a:rPr lang="en-US" altLang="zh-CN" sz="2800" b="0" dirty="0"/>
              <a:t>1</a:t>
            </a:r>
            <a:r>
              <a:rPr lang="zh-CN" altLang="en-US" sz="2800" b="0" dirty="0"/>
              <a:t>人发布</a:t>
            </a:r>
            <a:endParaRPr lang="en-US" altLang="zh-CN" sz="2800" b="0" dirty="0"/>
          </a:p>
          <a:p>
            <a:pPr marL="1080000" lvl="1" indent="-457200" algn="l">
              <a:lnSpc>
                <a:spcPct val="150000"/>
              </a:lnSpc>
              <a:buFont typeface="Wingdings" pitchFamily="2" charset="2"/>
              <a:buChar char="n"/>
            </a:pPr>
            <a:r>
              <a:rPr lang="zh-CN" altLang="en-US" sz="2800" b="0" dirty="0"/>
              <a:t>课件同步</a:t>
            </a:r>
            <a:endParaRPr lang="en-US" altLang="zh-CN" sz="2800" b="0" dirty="0"/>
          </a:p>
          <a:p>
            <a:pPr marL="1080000" lvl="1" indent="-457200" algn="l">
              <a:lnSpc>
                <a:spcPct val="150000"/>
              </a:lnSpc>
              <a:buFont typeface="Wingdings" pitchFamily="2" charset="2"/>
              <a:buChar char="n"/>
            </a:pPr>
            <a:endParaRPr lang="en-US" altLang="zh-CN" sz="2800" b="0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9A3FFE19-1AC1-D44D-AA27-CD3930B8DF1B}"/>
              </a:ext>
            </a:extLst>
          </p:cNvPr>
          <p:cNvSpPr txBox="1"/>
          <p:nvPr/>
        </p:nvSpPr>
        <p:spPr>
          <a:xfrm>
            <a:off x="7954911" y="3340935"/>
            <a:ext cx="4571046" cy="35189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457200" indent="-457200" algn="l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3600" b="0" dirty="0"/>
              <a:t>产品功能</a:t>
            </a:r>
            <a:endParaRPr lang="en-US" altLang="zh-CN" sz="3600" b="0" dirty="0"/>
          </a:p>
          <a:p>
            <a:pPr marL="1080000" lvl="1" indent="-457200" algn="l">
              <a:lnSpc>
                <a:spcPct val="150000"/>
              </a:lnSpc>
              <a:buFont typeface="Wingdings" pitchFamily="2" charset="2"/>
              <a:buChar char="n"/>
            </a:pPr>
            <a:r>
              <a:rPr lang="en-US" altLang="zh-CN" sz="2800" b="0" dirty="0"/>
              <a:t>1vs1</a:t>
            </a:r>
            <a:r>
              <a:rPr lang="zh-CN" altLang="en-US" sz="2800" b="0" dirty="0"/>
              <a:t>教学</a:t>
            </a:r>
            <a:endParaRPr lang="en-US" altLang="zh-CN" sz="2800" b="0" dirty="0"/>
          </a:p>
          <a:p>
            <a:pPr marL="1080000" lvl="1" indent="-457200" algn="l">
              <a:lnSpc>
                <a:spcPct val="150000"/>
              </a:lnSpc>
              <a:buFont typeface="Wingdings" pitchFamily="2" charset="2"/>
              <a:buChar char="n"/>
            </a:pPr>
            <a:r>
              <a:rPr lang="zh-CN" altLang="en-US" sz="2800" b="0" dirty="0"/>
              <a:t>白板、课件</a:t>
            </a:r>
            <a:endParaRPr lang="en-US" altLang="zh-CN" sz="2800" b="0" dirty="0"/>
          </a:p>
          <a:p>
            <a:pPr marL="1080000" lvl="1" indent="-457200" algn="l">
              <a:lnSpc>
                <a:spcPct val="150000"/>
              </a:lnSpc>
              <a:buFont typeface="Wingdings" pitchFamily="2" charset="2"/>
              <a:buChar char="n"/>
            </a:pPr>
            <a:r>
              <a:rPr lang="zh-CN" altLang="en-US" sz="2800" b="0" dirty="0"/>
              <a:t>云端录制</a:t>
            </a:r>
            <a:endParaRPr lang="en-US" altLang="zh-CN" sz="2800" b="0" dirty="0"/>
          </a:p>
          <a:p>
            <a:pPr marL="1080000" lvl="1" indent="-457200" algn="l">
              <a:lnSpc>
                <a:spcPct val="150000"/>
              </a:lnSpc>
              <a:buFont typeface="Wingdings" pitchFamily="2" charset="2"/>
              <a:buChar char="n"/>
            </a:pPr>
            <a:r>
              <a:rPr lang="zh-CN" altLang="en-US" sz="2800" b="0" dirty="0"/>
              <a:t>监课</a:t>
            </a:r>
            <a:endParaRPr lang="en-US" altLang="zh-CN" sz="2800" b="0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A796DB21-B1F8-CB44-A40C-8262178FA9E5}"/>
              </a:ext>
            </a:extLst>
          </p:cNvPr>
          <p:cNvSpPr txBox="1"/>
          <p:nvPr/>
        </p:nvSpPr>
        <p:spPr>
          <a:xfrm>
            <a:off x="10989539" y="3360055"/>
            <a:ext cx="4571046" cy="35189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457200" indent="-457200" algn="l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3600" b="0" dirty="0"/>
              <a:t>技术特点</a:t>
            </a:r>
            <a:endParaRPr lang="en-US" altLang="zh-CN" sz="3600" b="0" dirty="0"/>
          </a:p>
          <a:p>
            <a:pPr marL="1080000" lvl="1" indent="-457200" algn="l">
              <a:lnSpc>
                <a:spcPct val="150000"/>
              </a:lnSpc>
              <a:buFont typeface="Wingdings" pitchFamily="2" charset="2"/>
              <a:buChar char="n"/>
            </a:pPr>
            <a:r>
              <a:rPr lang="zh-CN" altLang="en-US" sz="2800" b="0" dirty="0"/>
              <a:t>课件同步</a:t>
            </a:r>
            <a:endParaRPr lang="en-US" altLang="zh-CN" sz="2800" b="0" dirty="0"/>
          </a:p>
          <a:p>
            <a:pPr marL="1080000" lvl="1" indent="-457200" algn="l">
              <a:lnSpc>
                <a:spcPct val="150000"/>
              </a:lnSpc>
              <a:buFont typeface="Wingdings" pitchFamily="2" charset="2"/>
              <a:buChar char="n"/>
            </a:pPr>
            <a:r>
              <a:rPr lang="zh-CN" altLang="en-US" sz="2800" b="0" dirty="0"/>
              <a:t>音视频通话类似</a:t>
            </a:r>
            <a:endParaRPr lang="en-US" altLang="zh-CN" sz="2800" b="0" dirty="0"/>
          </a:p>
          <a:p>
            <a:pPr marL="1080000" lvl="1" indent="-457200" algn="l">
              <a:lnSpc>
                <a:spcPct val="150000"/>
              </a:lnSpc>
              <a:buFont typeface="Wingdings" pitchFamily="2" charset="2"/>
              <a:buChar char="n"/>
            </a:pPr>
            <a:r>
              <a:rPr lang="zh-CN" altLang="en-US" sz="2800" b="0" dirty="0"/>
              <a:t>可能需要跨国</a:t>
            </a:r>
            <a:endParaRPr lang="en-US" altLang="zh-CN" sz="2800" b="0" dirty="0"/>
          </a:p>
          <a:p>
            <a:pPr marL="1080000" lvl="1" indent="-457200" algn="l">
              <a:lnSpc>
                <a:spcPct val="150000"/>
              </a:lnSpc>
              <a:buFont typeface="Wingdings" pitchFamily="2" charset="2"/>
              <a:buChar char="n"/>
            </a:pPr>
            <a:endParaRPr lang="en-US" altLang="zh-CN" sz="2800" b="0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3C4EA37F-B6AB-3840-AE36-799F66F00524}"/>
              </a:ext>
            </a:extLst>
          </p:cNvPr>
          <p:cNvSpPr txBox="1"/>
          <p:nvPr/>
        </p:nvSpPr>
        <p:spPr>
          <a:xfrm>
            <a:off x="15683176" y="8082450"/>
            <a:ext cx="4571046" cy="35189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457200" indent="-457200" algn="l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3600" b="0" dirty="0"/>
              <a:t>产品功能</a:t>
            </a:r>
            <a:endParaRPr lang="en-US" altLang="zh-CN" sz="3600" b="0" dirty="0"/>
          </a:p>
          <a:p>
            <a:pPr marL="1080000" lvl="1" indent="-457200" algn="l">
              <a:lnSpc>
                <a:spcPct val="150000"/>
              </a:lnSpc>
              <a:buFont typeface="Wingdings" pitchFamily="2" charset="2"/>
              <a:buChar char="n"/>
            </a:pPr>
            <a:r>
              <a:rPr lang="zh-CN" altLang="en-US" sz="2800" b="0" dirty="0"/>
              <a:t>多人互动</a:t>
            </a:r>
            <a:endParaRPr lang="en-US" altLang="zh-CN" sz="2800" b="0" dirty="0"/>
          </a:p>
          <a:p>
            <a:pPr marL="1080000" lvl="1" indent="-457200" algn="l">
              <a:lnSpc>
                <a:spcPct val="150000"/>
              </a:lnSpc>
              <a:buFont typeface="Wingdings" pitchFamily="2" charset="2"/>
              <a:buChar char="n"/>
            </a:pPr>
            <a:r>
              <a:rPr lang="zh-CN" altLang="en-US" sz="2800" b="0" dirty="0"/>
              <a:t>白板、课件</a:t>
            </a:r>
            <a:endParaRPr lang="en-US" altLang="zh-CN" sz="2800" b="0" dirty="0"/>
          </a:p>
          <a:p>
            <a:pPr marL="1080000" lvl="1" indent="-457200" algn="l">
              <a:lnSpc>
                <a:spcPct val="150000"/>
              </a:lnSpc>
              <a:buFont typeface="Wingdings" pitchFamily="2" charset="2"/>
              <a:buChar char="n"/>
            </a:pPr>
            <a:r>
              <a:rPr lang="zh-CN" altLang="en-US" sz="2800" b="0" dirty="0"/>
              <a:t>云端录制</a:t>
            </a:r>
            <a:endParaRPr lang="en-US" altLang="zh-CN" sz="2800" b="0" dirty="0"/>
          </a:p>
          <a:p>
            <a:pPr marL="1080000" lvl="1" indent="-457200" algn="l">
              <a:lnSpc>
                <a:spcPct val="150000"/>
              </a:lnSpc>
              <a:buFont typeface="Wingdings" pitchFamily="2" charset="2"/>
              <a:buChar char="n"/>
            </a:pPr>
            <a:r>
              <a:rPr lang="zh-CN" altLang="en-US" sz="2800" b="0" dirty="0"/>
              <a:t>监课</a:t>
            </a:r>
            <a:endParaRPr lang="en-US" altLang="zh-CN" sz="2800" b="0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4C2FFEB2-0347-9542-84F3-39067081EA81}"/>
              </a:ext>
            </a:extLst>
          </p:cNvPr>
          <p:cNvSpPr txBox="1"/>
          <p:nvPr/>
        </p:nvSpPr>
        <p:spPr>
          <a:xfrm>
            <a:off x="19199125" y="8018868"/>
            <a:ext cx="4571046" cy="222625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457200" indent="-457200" algn="l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3600" b="0" dirty="0"/>
              <a:t>技术特点</a:t>
            </a:r>
            <a:endParaRPr lang="en-US" altLang="zh-CN" sz="3600" b="0" dirty="0"/>
          </a:p>
          <a:p>
            <a:pPr marL="1080000" lvl="1" indent="-457200" algn="l">
              <a:lnSpc>
                <a:spcPct val="150000"/>
              </a:lnSpc>
              <a:buFont typeface="Wingdings" pitchFamily="2" charset="2"/>
              <a:buChar char="n"/>
            </a:pPr>
            <a:r>
              <a:rPr lang="zh-CN" altLang="en-US" sz="2800" b="0" dirty="0"/>
              <a:t>多人发布与订阅</a:t>
            </a:r>
            <a:endParaRPr lang="en-US" altLang="zh-CN" sz="2800" b="0" dirty="0"/>
          </a:p>
          <a:p>
            <a:pPr marL="1080000" lvl="1" indent="-457200" algn="l">
              <a:lnSpc>
                <a:spcPct val="150000"/>
              </a:lnSpc>
              <a:buFont typeface="Wingdings" pitchFamily="2" charset="2"/>
              <a:buChar char="n"/>
            </a:pPr>
            <a:r>
              <a:rPr lang="zh-CN" altLang="en-US" sz="2800" b="0" dirty="0"/>
              <a:t>课件同步</a:t>
            </a:r>
            <a:endParaRPr lang="en-US" altLang="zh-CN" sz="2800" b="0" dirty="0"/>
          </a:p>
        </p:txBody>
      </p:sp>
    </p:spTree>
    <p:extLst>
      <p:ext uri="{BB962C8B-B14F-4D97-AF65-F5344CB8AC3E}">
        <p14:creationId xmlns:p14="http://schemas.microsoft.com/office/powerpoint/2010/main" val="839915968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字节跳动ByteDance-PPT-0724-03.jpg" descr="字节跳动ByteDance-PPT-0724-03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8" y="-6096"/>
            <a:ext cx="24373172" cy="13722096"/>
          </a:xfrm>
          <a:prstGeom prst="rect">
            <a:avLst/>
          </a:prstGeom>
          <a:ln w="12700">
            <a:miter lim="400000"/>
          </a:ln>
        </p:spPr>
      </p:pic>
      <p:sp>
        <p:nvSpPr>
          <p:cNvPr id="138" name="为什么要做RTC？"/>
          <p:cNvSpPr txBox="1"/>
          <p:nvPr/>
        </p:nvSpPr>
        <p:spPr>
          <a:xfrm>
            <a:off x="803872" y="1399628"/>
            <a:ext cx="8653010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6000">
                <a:solidFill>
                  <a:srgbClr val="5E5E5E"/>
                </a:solidFill>
              </a:defRPr>
            </a:lvl1pPr>
          </a:lstStyle>
          <a:p>
            <a:r>
              <a:rPr lang="en-US" altLang="zh-CN" dirty="0"/>
              <a:t>RTC</a:t>
            </a:r>
            <a:r>
              <a:rPr lang="zh-CN" altLang="en-US" dirty="0"/>
              <a:t>使用场景：视频会议</a:t>
            </a:r>
            <a:endParaRPr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3D20000-F651-BE43-89E3-733333EEC5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876" y="1694459"/>
            <a:ext cx="11802947" cy="9589895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DF843C42-92D9-954F-A5E5-C470A437B104}"/>
              </a:ext>
            </a:extLst>
          </p:cNvPr>
          <p:cNvSpPr/>
          <p:nvPr/>
        </p:nvSpPr>
        <p:spPr>
          <a:xfrm>
            <a:off x="4834169" y="11284354"/>
            <a:ext cx="462271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sz="3200" b="0" dirty="0"/>
              <a:t>飞书视频会议</a:t>
            </a:r>
            <a:endParaRPr lang="en-US" altLang="zh-CN" sz="2800" b="0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3074317B-88E8-3047-95B1-22D948DE6A24}"/>
              </a:ext>
            </a:extLst>
          </p:cNvPr>
          <p:cNvSpPr txBox="1"/>
          <p:nvPr/>
        </p:nvSpPr>
        <p:spPr>
          <a:xfrm>
            <a:off x="12598125" y="3613039"/>
            <a:ext cx="7936118" cy="32419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457200" indent="-457200" algn="l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3600" b="0" dirty="0"/>
              <a:t>产品功能</a:t>
            </a:r>
            <a:endParaRPr lang="en-US" altLang="zh-CN" sz="3600" b="0" dirty="0"/>
          </a:p>
          <a:p>
            <a:pPr marL="1080000" indent="-457200" algn="l">
              <a:buFont typeface="Wingdings" pitchFamily="2" charset="2"/>
              <a:buChar char="n"/>
            </a:pPr>
            <a:r>
              <a:rPr lang="zh-CN" altLang="en-US" b="0" dirty="0"/>
              <a:t>百（千）人视频互动</a:t>
            </a:r>
            <a:endParaRPr lang="en-US" altLang="zh-CN" b="0" dirty="0"/>
          </a:p>
          <a:p>
            <a:pPr marL="1080000" indent="-457200" algn="l">
              <a:buFont typeface="Wingdings" pitchFamily="2" charset="2"/>
              <a:buChar char="n"/>
            </a:pPr>
            <a:r>
              <a:rPr lang="zh-CN" altLang="en-US" b="0" dirty="0"/>
              <a:t>屏幕共享</a:t>
            </a:r>
            <a:endParaRPr lang="en-US" altLang="zh-CN" b="0" dirty="0"/>
          </a:p>
          <a:p>
            <a:pPr marL="1080000" indent="-457200" algn="l">
              <a:buFont typeface="Wingdings" pitchFamily="2" charset="2"/>
              <a:buChar char="n"/>
            </a:pPr>
            <a:r>
              <a:rPr lang="zh-CN" altLang="en-US" b="0" dirty="0"/>
              <a:t>文档分享</a:t>
            </a:r>
            <a:endParaRPr lang="en-US" altLang="zh-CN" b="0" dirty="0"/>
          </a:p>
          <a:p>
            <a:pPr marL="1080000" indent="-457200" algn="l">
              <a:buFont typeface="Wingdings" pitchFamily="2" charset="2"/>
              <a:buChar char="n"/>
            </a:pPr>
            <a:r>
              <a:rPr lang="en-US" altLang="zh-CN" b="0" dirty="0"/>
              <a:t>PSTN</a:t>
            </a:r>
            <a:r>
              <a:rPr lang="zh-CN" altLang="en-US" b="0" dirty="0"/>
              <a:t>接入</a:t>
            </a:r>
            <a:endParaRPr lang="en-US" altLang="zh-CN" b="0" dirty="0"/>
          </a:p>
          <a:p>
            <a:pPr marL="1080000" indent="-457200" algn="l">
              <a:buFont typeface="Wingdings" pitchFamily="2" charset="2"/>
              <a:buChar char="n"/>
            </a:pPr>
            <a:r>
              <a:rPr lang="zh-CN" altLang="en-US" b="0" dirty="0"/>
              <a:t>背景虚化，美颜。。。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5E688DD6-7913-114F-B85D-6E753468EF80}"/>
              </a:ext>
            </a:extLst>
          </p:cNvPr>
          <p:cNvSpPr txBox="1"/>
          <p:nvPr/>
        </p:nvSpPr>
        <p:spPr>
          <a:xfrm>
            <a:off x="12419221" y="7232174"/>
            <a:ext cx="7936118" cy="32419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457200" indent="-457200" algn="l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3600" b="0" dirty="0"/>
              <a:t>技术特点</a:t>
            </a:r>
            <a:endParaRPr lang="en-US" altLang="zh-CN" b="0" dirty="0"/>
          </a:p>
          <a:p>
            <a:pPr marL="1080000" indent="-457200" algn="l">
              <a:buFont typeface="Wingdings" pitchFamily="2" charset="2"/>
              <a:buChar char="n"/>
            </a:pPr>
            <a:r>
              <a:rPr lang="zh-CN" altLang="en-US" b="0" dirty="0"/>
              <a:t>多人音视频互动</a:t>
            </a:r>
            <a:endParaRPr lang="en-US" altLang="zh-CN" b="0" dirty="0"/>
          </a:p>
          <a:p>
            <a:pPr marL="1080000" indent="-457200" algn="l">
              <a:buFont typeface="Wingdings" pitchFamily="2" charset="2"/>
              <a:buChar char="n"/>
            </a:pPr>
            <a:r>
              <a:rPr lang="zh-CN" altLang="en-US" b="0" dirty="0"/>
              <a:t>接入设备多样性</a:t>
            </a:r>
            <a:endParaRPr lang="en-US" altLang="zh-CN" b="0" dirty="0"/>
          </a:p>
          <a:p>
            <a:pPr marL="1080000" indent="-457200" algn="l">
              <a:buFont typeface="Wingdings" pitchFamily="2" charset="2"/>
              <a:buChar char="n"/>
            </a:pPr>
            <a:r>
              <a:rPr lang="zh-CN" altLang="en-US" b="0" dirty="0"/>
              <a:t>音频降噪</a:t>
            </a:r>
            <a:endParaRPr lang="en-US" altLang="zh-CN" b="0" dirty="0"/>
          </a:p>
          <a:p>
            <a:pPr marL="1080000" indent="-457200" algn="l">
              <a:buFont typeface="Wingdings" pitchFamily="2" charset="2"/>
              <a:buChar char="n"/>
            </a:pPr>
            <a:r>
              <a:rPr lang="zh-CN" altLang="en-US" b="0" dirty="0"/>
              <a:t>弱网优化</a:t>
            </a:r>
            <a:endParaRPr lang="en-US" altLang="zh-CN" b="0" dirty="0"/>
          </a:p>
          <a:p>
            <a:pPr marL="1080000" indent="-457200" algn="l">
              <a:buFont typeface="Wingdings" pitchFamily="2" charset="2"/>
              <a:buChar char="n"/>
            </a:pPr>
            <a:r>
              <a:rPr lang="en-US" altLang="zh-CN" b="0" dirty="0"/>
              <a:t>AI</a:t>
            </a:r>
            <a:r>
              <a:rPr lang="zh-CN" altLang="en-US" b="0" dirty="0"/>
              <a:t>能力</a:t>
            </a:r>
          </a:p>
        </p:txBody>
      </p:sp>
    </p:spTree>
    <p:extLst>
      <p:ext uri="{BB962C8B-B14F-4D97-AF65-F5344CB8AC3E}">
        <p14:creationId xmlns:p14="http://schemas.microsoft.com/office/powerpoint/2010/main" val="3710592564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字节跳动ByteDance-PPT-0724-03.jpg" descr="字节跳动ByteDance-PPT-0724-0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8" y="-6096"/>
            <a:ext cx="24373172" cy="13722096"/>
          </a:xfrm>
          <a:prstGeom prst="rect">
            <a:avLst/>
          </a:prstGeom>
          <a:ln w="12700">
            <a:miter lim="400000"/>
          </a:ln>
        </p:spPr>
      </p:pic>
      <p:sp>
        <p:nvSpPr>
          <p:cNvPr id="138" name="为什么要做RTC？"/>
          <p:cNvSpPr txBox="1"/>
          <p:nvPr/>
        </p:nvSpPr>
        <p:spPr>
          <a:xfrm>
            <a:off x="803872" y="1399628"/>
            <a:ext cx="7107715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6000">
                <a:solidFill>
                  <a:srgbClr val="5E5E5E"/>
                </a:solidFill>
              </a:defRPr>
            </a:lvl1pPr>
          </a:lstStyle>
          <a:p>
            <a:r>
              <a:rPr lang="en-US" altLang="zh-CN" dirty="0"/>
              <a:t>RTC</a:t>
            </a:r>
            <a:r>
              <a:rPr lang="zh-CN" altLang="en-US" dirty="0"/>
              <a:t>使用场景：游戏</a:t>
            </a:r>
            <a:endParaRPr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66E6667-B50F-4526-AEE3-1BD9C897F545}"/>
              </a:ext>
            </a:extLst>
          </p:cNvPr>
          <p:cNvSpPr/>
          <p:nvPr/>
        </p:nvSpPr>
        <p:spPr>
          <a:xfrm>
            <a:off x="3955633" y="2733536"/>
            <a:ext cx="493544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sz="4800" b="0" dirty="0"/>
              <a:t>游戏对战</a:t>
            </a:r>
            <a:endParaRPr lang="en-US" altLang="zh-CN" sz="4800" b="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8BD2469-B6FC-C142-8B1D-13EF867242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193" y="3831274"/>
            <a:ext cx="10058834" cy="5029417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3B7DE3E0-72A9-9744-88B4-CCCF68A7AE58}"/>
              </a:ext>
            </a:extLst>
          </p:cNvPr>
          <p:cNvSpPr txBox="1"/>
          <p:nvPr/>
        </p:nvSpPr>
        <p:spPr>
          <a:xfrm>
            <a:off x="562193" y="9394172"/>
            <a:ext cx="4437824" cy="23185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685800" indent="-685800" algn="l">
              <a:lnSpc>
                <a:spcPct val="150000"/>
              </a:lnSpc>
              <a:buFont typeface="Wingdings" pitchFamily="2" charset="2"/>
              <a:buChar char="n"/>
            </a:pPr>
            <a:r>
              <a:rPr lang="zh-CN" altLang="en-US" sz="3600" b="0" dirty="0"/>
              <a:t>产品功能</a:t>
            </a:r>
            <a:endParaRPr lang="en-US" altLang="zh-CN" sz="3600" b="0" dirty="0"/>
          </a:p>
          <a:p>
            <a:pPr marL="1080000" lvl="1" indent="-457200" algn="l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b="0" dirty="0"/>
              <a:t>小队语音</a:t>
            </a:r>
            <a:endParaRPr lang="en-US" altLang="zh-CN" b="0" dirty="0"/>
          </a:p>
          <a:p>
            <a:pPr marL="1080000" lvl="1" indent="-457200" algn="l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b="0" dirty="0"/>
              <a:t>范围语音</a:t>
            </a:r>
            <a:endParaRPr lang="en-US" altLang="zh-CN" b="0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F7805A17-0446-3A4B-9BFE-D8437A967836}"/>
              </a:ext>
            </a:extLst>
          </p:cNvPr>
          <p:cNvSpPr txBox="1"/>
          <p:nvPr/>
        </p:nvSpPr>
        <p:spPr>
          <a:xfrm>
            <a:off x="5155659" y="9394172"/>
            <a:ext cx="5465368" cy="23185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685800" indent="-685800" algn="l">
              <a:lnSpc>
                <a:spcPct val="150000"/>
              </a:lnSpc>
              <a:buFont typeface="Wingdings" pitchFamily="2" charset="2"/>
              <a:buChar char="n"/>
            </a:pPr>
            <a:r>
              <a:rPr lang="zh-CN" altLang="en-US" sz="3600" b="0" dirty="0"/>
              <a:t>技术特点</a:t>
            </a:r>
            <a:endParaRPr lang="en-US" altLang="zh-CN" sz="3600" b="0" dirty="0"/>
          </a:p>
          <a:p>
            <a:pPr marL="1080000" lvl="1" indent="-457200" algn="l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b="0" dirty="0"/>
              <a:t>低延迟、低耗能、流量小</a:t>
            </a:r>
            <a:endParaRPr lang="en-US" altLang="zh-CN" b="0" dirty="0"/>
          </a:p>
          <a:p>
            <a:pPr marL="1080000" lvl="1" indent="-457200" algn="l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b="0" dirty="0"/>
              <a:t>范围语音</a:t>
            </a:r>
            <a:endParaRPr lang="en-US" altLang="zh-CN" b="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19A6CF3D-4A48-D345-B17F-18D5BF1E9A84}"/>
              </a:ext>
            </a:extLst>
          </p:cNvPr>
          <p:cNvSpPr/>
          <p:nvPr/>
        </p:nvSpPr>
        <p:spPr>
          <a:xfrm>
            <a:off x="16364884" y="2733536"/>
            <a:ext cx="493544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sz="4800" b="0" dirty="0"/>
              <a:t>云游戏</a:t>
            </a:r>
            <a:endParaRPr lang="en-US" altLang="zh-CN" sz="4800" b="0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5EC2C4E-BF89-214D-B3B3-4990BC6FAE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5154067" y="869207"/>
            <a:ext cx="5077829" cy="11001963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142FD472-DE95-5E45-81A0-6C7FD4F3BDCD}"/>
              </a:ext>
            </a:extLst>
          </p:cNvPr>
          <p:cNvSpPr txBox="1"/>
          <p:nvPr/>
        </p:nvSpPr>
        <p:spPr>
          <a:xfrm>
            <a:off x="12192000" y="9394172"/>
            <a:ext cx="4437824" cy="208775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685800" indent="-685800" algn="l">
              <a:lnSpc>
                <a:spcPct val="150000"/>
              </a:lnSpc>
              <a:buFont typeface="Wingdings" pitchFamily="2" charset="2"/>
              <a:buChar char="n"/>
            </a:pPr>
            <a:r>
              <a:rPr lang="zh-CN" altLang="en-US" sz="3600" b="0" dirty="0"/>
              <a:t>产品功能</a:t>
            </a:r>
            <a:endParaRPr lang="en-US" altLang="zh-CN" sz="3600" b="0" dirty="0"/>
          </a:p>
          <a:p>
            <a:pPr marL="1080000" indent="-457200" algn="l">
              <a:buFont typeface="Wingdings" pitchFamily="2" charset="2"/>
              <a:buChar char="ü"/>
            </a:pPr>
            <a:r>
              <a:rPr lang="zh-CN" altLang="en-US" b="0" dirty="0"/>
              <a:t>游戏运行在服务端</a:t>
            </a:r>
            <a:endParaRPr lang="en-US" altLang="zh-CN" b="0" dirty="0"/>
          </a:p>
          <a:p>
            <a:pPr marL="1080000" lvl="1" indent="-457200" algn="l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b="0" dirty="0"/>
              <a:t>客户端渲染、控制</a:t>
            </a:r>
            <a:endParaRPr lang="en-US" altLang="zh-CN" b="0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0BA3AB89-1E50-AD4F-8C7C-C2CA67C22661}"/>
              </a:ext>
            </a:extLst>
          </p:cNvPr>
          <p:cNvSpPr txBox="1"/>
          <p:nvPr/>
        </p:nvSpPr>
        <p:spPr>
          <a:xfrm>
            <a:off x="17066562" y="9394172"/>
            <a:ext cx="5465368" cy="23185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685800" indent="-685800" algn="l">
              <a:lnSpc>
                <a:spcPct val="150000"/>
              </a:lnSpc>
              <a:buFont typeface="Wingdings" pitchFamily="2" charset="2"/>
              <a:buChar char="n"/>
            </a:pPr>
            <a:r>
              <a:rPr lang="zh-CN" altLang="en-US" sz="3600" b="0" dirty="0"/>
              <a:t>技术特点</a:t>
            </a:r>
            <a:endParaRPr lang="en-US" altLang="zh-CN" sz="3600" b="0" dirty="0"/>
          </a:p>
          <a:p>
            <a:pPr marL="1080000" lvl="1" indent="-457200" algn="l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b="0" dirty="0"/>
              <a:t>超低延时</a:t>
            </a:r>
            <a:endParaRPr lang="en-US" altLang="zh-CN" b="0" dirty="0"/>
          </a:p>
          <a:p>
            <a:pPr marL="1080000" lvl="1" indent="-457200" algn="l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b="0" dirty="0"/>
              <a:t>海量控制信令</a:t>
            </a:r>
            <a:endParaRPr lang="en-US" altLang="zh-CN" b="0" dirty="0"/>
          </a:p>
        </p:txBody>
      </p:sp>
    </p:spTree>
    <p:extLst>
      <p:ext uri="{BB962C8B-B14F-4D97-AF65-F5344CB8AC3E}">
        <p14:creationId xmlns:p14="http://schemas.microsoft.com/office/powerpoint/2010/main" val="834524070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字节跳动ByteDance-PPT-0724-02.jpg" descr="字节跳动ByteDance-PPT-0724-02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62345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44" name="Q &amp; A"/>
          <p:cNvSpPr txBox="1"/>
          <p:nvPr/>
        </p:nvSpPr>
        <p:spPr>
          <a:xfrm>
            <a:off x="7058216" y="6075734"/>
            <a:ext cx="11110414" cy="15645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9500">
                <a:solidFill>
                  <a:srgbClr val="FFFFFF"/>
                </a:solidFill>
              </a:defRPr>
            </a:lvl1pPr>
          </a:lstStyle>
          <a:p>
            <a:r>
              <a:rPr lang="zh-CN" altLang="en-US" dirty="0"/>
              <a:t>实时音视频技术概览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93714171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字节跳动ByteDance-PPT-0724-03.jpg" descr="字节跳动ByteDance-PPT-0724-0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7" y="-1"/>
            <a:ext cx="24362345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38" name="为什么要做RTC？"/>
          <p:cNvSpPr txBox="1"/>
          <p:nvPr/>
        </p:nvSpPr>
        <p:spPr>
          <a:xfrm>
            <a:off x="803872" y="1399628"/>
            <a:ext cx="11019042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6000">
                <a:solidFill>
                  <a:srgbClr val="5E5E5E"/>
                </a:solidFill>
              </a:defRPr>
            </a:lvl1pPr>
          </a:lstStyle>
          <a:p>
            <a:r>
              <a:rPr lang="en-US" altLang="zh-CN" dirty="0"/>
              <a:t>RTC</a:t>
            </a:r>
            <a:r>
              <a:rPr lang="zh-CN" altLang="en-US" dirty="0"/>
              <a:t>技术概览</a:t>
            </a:r>
            <a:r>
              <a:rPr lang="en-US" altLang="zh-CN" dirty="0"/>
              <a:t>—RTC</a:t>
            </a:r>
            <a:r>
              <a:rPr lang="zh-CN" altLang="en-US" dirty="0"/>
              <a:t>系统架构图</a:t>
            </a:r>
            <a:endParaRPr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6EFD78C-3EAD-274D-9926-BAD03E745B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521" y="2313640"/>
            <a:ext cx="23114786" cy="10320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356076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字节跳动ByteDance-PPT-0724-03.jpg" descr="字节跳动ByteDance-PPT-0724-0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8" y="-1"/>
            <a:ext cx="24362344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38" name="为什么要做RTC？"/>
          <p:cNvSpPr txBox="1"/>
          <p:nvPr/>
        </p:nvSpPr>
        <p:spPr>
          <a:xfrm>
            <a:off x="839041" y="907259"/>
            <a:ext cx="7877156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6000">
                <a:solidFill>
                  <a:srgbClr val="5E5E5E"/>
                </a:solidFill>
              </a:defRPr>
            </a:lvl1pPr>
          </a:lstStyle>
          <a:p>
            <a:r>
              <a:rPr lang="en-US" altLang="zh-CN" dirty="0"/>
              <a:t>RTC</a:t>
            </a:r>
            <a:r>
              <a:rPr lang="zh-CN" altLang="en-US" dirty="0"/>
              <a:t>技术概览</a:t>
            </a:r>
            <a:r>
              <a:rPr lang="en-US" altLang="zh-CN" dirty="0"/>
              <a:t>—</a:t>
            </a:r>
            <a:r>
              <a:rPr lang="zh-CN" altLang="en-US" dirty="0"/>
              <a:t>客户端</a:t>
            </a:r>
            <a:endParaRPr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DAA5D4F-B6F7-4C41-BAD0-46C2F40757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641" y="2101903"/>
            <a:ext cx="13218622" cy="11181606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C1C35AE0-1F08-C646-AAAC-6BA7AA07A1A1}"/>
              </a:ext>
            </a:extLst>
          </p:cNvPr>
          <p:cNvSpPr/>
          <p:nvPr/>
        </p:nvSpPr>
        <p:spPr>
          <a:xfrm>
            <a:off x="14876418" y="3430182"/>
            <a:ext cx="8086166" cy="68018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85800" lvl="1" indent="-685800" algn="l">
              <a:buFont typeface="Wingdings" pitchFamily="2" charset="2"/>
              <a:buChar char="Ø"/>
            </a:pPr>
            <a:r>
              <a:rPr lang="zh-CN" altLang="en-US" sz="4400" b="0" dirty="0"/>
              <a:t>全平台支持</a:t>
            </a:r>
            <a:endParaRPr lang="en-US" altLang="zh-CN" sz="4400" b="0" dirty="0"/>
          </a:p>
          <a:p>
            <a:pPr marL="1080000" lvl="1" indent="-685800" algn="l">
              <a:buFont typeface="Wingdings" pitchFamily="2" charset="2"/>
              <a:buChar char="n"/>
            </a:pPr>
            <a:r>
              <a:rPr lang="zh-CN" altLang="en-US" sz="3600" b="0" dirty="0"/>
              <a:t>设备适配</a:t>
            </a:r>
            <a:endParaRPr lang="en-US" altLang="zh-CN" sz="3600" b="0" dirty="0"/>
          </a:p>
          <a:p>
            <a:pPr marL="1080000" lvl="1" indent="-685800" algn="l">
              <a:buFont typeface="Wingdings" pitchFamily="2" charset="2"/>
              <a:buChar char="n"/>
            </a:pPr>
            <a:r>
              <a:rPr lang="zh-CN" altLang="en-US" sz="3600" b="0" dirty="0"/>
              <a:t>性能适配</a:t>
            </a:r>
            <a:endParaRPr lang="en-US" altLang="zh-CN" sz="3600" b="0" dirty="0"/>
          </a:p>
          <a:p>
            <a:pPr marL="685800" indent="-685800" algn="l">
              <a:buFont typeface="Wingdings" pitchFamily="2" charset="2"/>
              <a:buChar char="Ø"/>
            </a:pPr>
            <a:endParaRPr lang="en-US" altLang="zh-CN" sz="4400" b="0" dirty="0"/>
          </a:p>
          <a:p>
            <a:pPr marL="685800" indent="-685800" algn="l">
              <a:buFont typeface="Wingdings" pitchFamily="2" charset="2"/>
              <a:buChar char="Ø"/>
            </a:pPr>
            <a:r>
              <a:rPr lang="zh-CN" altLang="en-US" sz="4400" b="0" dirty="0"/>
              <a:t>连接保持</a:t>
            </a:r>
            <a:endParaRPr lang="en-US" altLang="zh-CN" sz="4400" b="0" dirty="0"/>
          </a:p>
          <a:p>
            <a:pPr marL="1080000" indent="-685800" algn="l">
              <a:buFont typeface="Wingdings" pitchFamily="2" charset="2"/>
              <a:buChar char="n"/>
            </a:pPr>
            <a:r>
              <a:rPr lang="zh-CN" altLang="en-US" sz="3600" b="0" dirty="0"/>
              <a:t>断网重连</a:t>
            </a:r>
            <a:endParaRPr lang="en-US" altLang="zh-CN" sz="3600" b="0" dirty="0"/>
          </a:p>
          <a:p>
            <a:pPr marL="1080000" indent="-685800" algn="l">
              <a:buFont typeface="Wingdings" pitchFamily="2" charset="2"/>
              <a:buChar char="n"/>
            </a:pPr>
            <a:r>
              <a:rPr lang="zh-CN" altLang="en-US" sz="3600" b="0" dirty="0"/>
              <a:t>多径传输</a:t>
            </a:r>
            <a:endParaRPr lang="en-US" altLang="zh-CN" sz="3600" b="0" dirty="0"/>
          </a:p>
          <a:p>
            <a:pPr marL="685800" indent="-685800" algn="l">
              <a:buFont typeface="Wingdings" pitchFamily="2" charset="2"/>
              <a:buChar char="Ø"/>
            </a:pPr>
            <a:endParaRPr lang="en-US" altLang="zh-CN" sz="4400" b="0" dirty="0"/>
          </a:p>
          <a:p>
            <a:pPr marL="685800" indent="-685800" algn="l">
              <a:buFont typeface="Wingdings" pitchFamily="2" charset="2"/>
              <a:buChar char="Ø"/>
            </a:pPr>
            <a:r>
              <a:rPr lang="zh-CN" altLang="en-US" sz="4400" b="0" dirty="0"/>
              <a:t>数据运营</a:t>
            </a:r>
            <a:endParaRPr lang="en-US" altLang="zh-CN" sz="4400" b="0" dirty="0"/>
          </a:p>
          <a:p>
            <a:pPr marL="1080000" indent="-685800" algn="l">
              <a:buFont typeface="Wingdings" pitchFamily="2" charset="2"/>
              <a:buChar char="n"/>
            </a:pPr>
            <a:r>
              <a:rPr lang="zh-CN" altLang="en-US" sz="3600" b="0" dirty="0"/>
              <a:t>事件上报</a:t>
            </a:r>
            <a:endParaRPr lang="en-US" altLang="zh-CN" sz="3600" b="0" dirty="0"/>
          </a:p>
          <a:p>
            <a:pPr marL="1080000" indent="-685800" algn="l">
              <a:buFont typeface="Wingdings" pitchFamily="2" charset="2"/>
              <a:buChar char="n"/>
            </a:pPr>
            <a:r>
              <a:rPr lang="zh-CN" altLang="en-US" sz="3600" b="0" dirty="0"/>
              <a:t>日志收集</a:t>
            </a:r>
            <a:endParaRPr lang="en-US" altLang="zh-CN" sz="3600" b="0" dirty="0"/>
          </a:p>
        </p:txBody>
      </p:sp>
    </p:spTree>
    <p:extLst>
      <p:ext uri="{BB962C8B-B14F-4D97-AF65-F5344CB8AC3E}">
        <p14:creationId xmlns:p14="http://schemas.microsoft.com/office/powerpoint/2010/main" val="1808923135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字节跳动ByteDance-PPT-0724-03.jpg" descr="字节跳动ByteDance-PPT-0724-0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62345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24" name="目录"/>
          <p:cNvSpPr txBox="1"/>
          <p:nvPr/>
        </p:nvSpPr>
        <p:spPr>
          <a:xfrm>
            <a:off x="834684" y="1276757"/>
            <a:ext cx="2875717" cy="1118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200">
                <a:solidFill>
                  <a:srgbClr val="5E5E5E"/>
                </a:solidFill>
              </a:defRPr>
            </a:lvl1pPr>
          </a:lstStyle>
          <a:p>
            <a:r>
              <a:rPr sz="6600" dirty="0" err="1">
                <a:solidFill>
                  <a:srgbClr val="0070C0"/>
                </a:solidFill>
              </a:rPr>
              <a:t>目录</a:t>
            </a:r>
            <a:endParaRPr sz="6600" dirty="0">
              <a:solidFill>
                <a:srgbClr val="0070C0"/>
              </a:solidFill>
            </a:endParaRPr>
          </a:p>
        </p:txBody>
      </p:sp>
      <p:sp>
        <p:nvSpPr>
          <p:cNvPr id="125" name="1. What: 什么是RTC？…"/>
          <p:cNvSpPr txBox="1"/>
          <p:nvPr/>
        </p:nvSpPr>
        <p:spPr>
          <a:xfrm>
            <a:off x="1170586" y="3394008"/>
            <a:ext cx="22042828" cy="10515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63500" tIns="63500" rIns="63500" bIns="63500">
            <a:spAutoFit/>
          </a:bodyPr>
          <a:lstStyle/>
          <a:p>
            <a:pPr algn="l">
              <a:defRPr sz="6000"/>
            </a:pPr>
            <a:endParaRPr lang="zh-CN" altLang="en-US" dirty="0"/>
          </a:p>
        </p:txBody>
      </p:sp>
      <p:sp>
        <p:nvSpPr>
          <p:cNvPr id="7" name="1. What: 什么是RTC？…">
            <a:extLst>
              <a:ext uri="{FF2B5EF4-FFF2-40B4-BE49-F238E27FC236}">
                <a16:creationId xmlns:a16="http://schemas.microsoft.com/office/drawing/2014/main" id="{65F0D901-7D3E-4541-B32E-3579657E074B}"/>
              </a:ext>
            </a:extLst>
          </p:cNvPr>
          <p:cNvSpPr txBox="1"/>
          <p:nvPr/>
        </p:nvSpPr>
        <p:spPr>
          <a:xfrm>
            <a:off x="834684" y="3671769"/>
            <a:ext cx="22042828" cy="54900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63500" tIns="63500" rIns="63500" bIns="63500">
            <a:spAutoFit/>
          </a:bodyPr>
          <a:lstStyle/>
          <a:p>
            <a:pPr marL="1143000" indent="-1143000" algn="l">
              <a:lnSpc>
                <a:spcPct val="150000"/>
              </a:lnSpc>
              <a:buFont typeface="+mj-lt"/>
              <a:buAutoNum type="arabicPeriod"/>
              <a:defRPr sz="6000"/>
            </a:pPr>
            <a:r>
              <a:rPr lang="zh-CN" altLang="en-US" dirty="0"/>
              <a:t>课程介绍</a:t>
            </a:r>
            <a:endParaRPr lang="en-US" altLang="zh-CN" dirty="0"/>
          </a:p>
          <a:p>
            <a:pPr marL="1143000" indent="-1143000" algn="l">
              <a:lnSpc>
                <a:spcPct val="150000"/>
              </a:lnSpc>
              <a:buFont typeface="+mj-lt"/>
              <a:buAutoNum type="arabicPeriod"/>
              <a:defRPr sz="6000"/>
            </a:pPr>
            <a:r>
              <a:rPr lang="en-US" dirty="0" err="1"/>
              <a:t>实时音视频应用场景</a:t>
            </a:r>
            <a:endParaRPr dirty="0"/>
          </a:p>
          <a:p>
            <a:pPr marL="1143000" indent="-1143000" algn="l">
              <a:lnSpc>
                <a:spcPct val="150000"/>
              </a:lnSpc>
              <a:buFont typeface="+mj-lt"/>
              <a:buAutoNum type="arabicPeriod"/>
              <a:defRPr sz="6000"/>
            </a:pPr>
            <a:r>
              <a:rPr lang="zh-CN" altLang="en-US" dirty="0"/>
              <a:t>实时音视频技术概览</a:t>
            </a:r>
          </a:p>
          <a:p>
            <a:pPr marL="1143000" indent="-1143000" algn="l">
              <a:lnSpc>
                <a:spcPct val="150000"/>
              </a:lnSpc>
              <a:buFont typeface="+mj-lt"/>
              <a:buAutoNum type="arabicPeriod"/>
              <a:defRPr sz="6000"/>
            </a:pPr>
            <a:r>
              <a:rPr lang="en-US" altLang="zh-CN" dirty="0"/>
              <a:t>QA</a:t>
            </a:r>
            <a:endParaRPr lang="en-US" dirty="0"/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字节跳动ByteDance-PPT-0724-03.jpg" descr="字节跳动ByteDance-PPT-0724-03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55" y="0"/>
            <a:ext cx="24362345" cy="1371600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38" name="为什么要做RTC？"/>
          <p:cNvSpPr txBox="1"/>
          <p:nvPr/>
        </p:nvSpPr>
        <p:spPr>
          <a:xfrm>
            <a:off x="803872" y="1399628"/>
            <a:ext cx="8192948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6000">
                <a:solidFill>
                  <a:srgbClr val="5E5E5E"/>
                </a:solidFill>
              </a:defRPr>
            </a:lvl1pPr>
          </a:lstStyle>
          <a:p>
            <a:r>
              <a:rPr lang="en-US" dirty="0" err="1"/>
              <a:t>RTC媒体流</a:t>
            </a:r>
            <a:r>
              <a:rPr lang="en-US" altLang="zh-CN" dirty="0"/>
              <a:t>-</a:t>
            </a:r>
            <a:r>
              <a:rPr lang="zh-CN" altLang="en-US" dirty="0"/>
              <a:t>客户端视角</a:t>
            </a:r>
            <a:endParaRPr dirty="0"/>
          </a:p>
        </p:txBody>
      </p:sp>
      <p:graphicFrame>
        <p:nvGraphicFramePr>
          <p:cNvPr id="2" name="图示 1">
            <a:extLst>
              <a:ext uri="{FF2B5EF4-FFF2-40B4-BE49-F238E27FC236}">
                <a16:creationId xmlns:a16="http://schemas.microsoft.com/office/drawing/2014/main" id="{8A549BF1-7AAC-4A0A-A517-22D3ADA3FE5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94183765"/>
              </p:ext>
            </p:extLst>
          </p:nvPr>
        </p:nvGraphicFramePr>
        <p:xfrm>
          <a:off x="1554665" y="2735393"/>
          <a:ext cx="19364476" cy="34245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12" name="图示 11">
            <a:extLst>
              <a:ext uri="{FF2B5EF4-FFF2-40B4-BE49-F238E27FC236}">
                <a16:creationId xmlns:a16="http://schemas.microsoft.com/office/drawing/2014/main" id="{386D9C0E-1B4B-4489-97B6-598CB45EE3F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18508286"/>
              </p:ext>
            </p:extLst>
          </p:nvPr>
        </p:nvGraphicFramePr>
        <p:xfrm>
          <a:off x="1554665" y="8225697"/>
          <a:ext cx="19038385" cy="31662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sp>
        <p:nvSpPr>
          <p:cNvPr id="4" name="箭头: 下 3">
            <a:extLst>
              <a:ext uri="{FF2B5EF4-FFF2-40B4-BE49-F238E27FC236}">
                <a16:creationId xmlns:a16="http://schemas.microsoft.com/office/drawing/2014/main" id="{3DE30503-1C88-46E7-8A12-EBAFE13BA245}"/>
              </a:ext>
            </a:extLst>
          </p:cNvPr>
          <p:cNvSpPr/>
          <p:nvPr/>
        </p:nvSpPr>
        <p:spPr>
          <a:xfrm>
            <a:off x="9467850" y="6719607"/>
            <a:ext cx="2724150" cy="1506090"/>
          </a:xfrm>
          <a:prstGeom prst="downArrow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3" name="云形 12">
            <a:extLst>
              <a:ext uri="{FF2B5EF4-FFF2-40B4-BE49-F238E27FC236}">
                <a16:creationId xmlns:a16="http://schemas.microsoft.com/office/drawing/2014/main" id="{2DC8B292-0DC6-4777-8342-F973CC177D7F}"/>
              </a:ext>
            </a:extLst>
          </p:cNvPr>
          <p:cNvSpPr/>
          <p:nvPr/>
        </p:nvSpPr>
        <p:spPr>
          <a:xfrm>
            <a:off x="12687300" y="7129949"/>
            <a:ext cx="3219450" cy="749618"/>
          </a:xfrm>
          <a:prstGeom prst="cloud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网络</a:t>
            </a:r>
          </a:p>
        </p:txBody>
      </p:sp>
    </p:spTree>
    <p:extLst>
      <p:ext uri="{BB962C8B-B14F-4D97-AF65-F5344CB8AC3E}">
        <p14:creationId xmlns:p14="http://schemas.microsoft.com/office/powerpoint/2010/main" val="3008539641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字节跳动ByteDance-PPT-0724-03.jpg" descr="字节跳动ByteDance-PPT-0724-0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7" y="-1"/>
            <a:ext cx="24362345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38" name="为什么要做RTC？"/>
          <p:cNvSpPr txBox="1"/>
          <p:nvPr/>
        </p:nvSpPr>
        <p:spPr>
          <a:xfrm>
            <a:off x="803872" y="1399628"/>
            <a:ext cx="9422451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6000">
                <a:solidFill>
                  <a:srgbClr val="5E5E5E"/>
                </a:solidFill>
              </a:defRPr>
            </a:lvl1pPr>
          </a:lstStyle>
          <a:p>
            <a:r>
              <a:rPr lang="en-US" altLang="zh-CN" dirty="0"/>
              <a:t>RTC</a:t>
            </a:r>
            <a:r>
              <a:rPr lang="zh-CN" altLang="en-US" dirty="0"/>
              <a:t>技术概览</a:t>
            </a:r>
            <a:r>
              <a:rPr lang="en-US" altLang="zh-CN" dirty="0"/>
              <a:t>—</a:t>
            </a:r>
            <a:r>
              <a:rPr lang="zh-CN" altLang="en-US" dirty="0"/>
              <a:t>信令服务器</a:t>
            </a:r>
            <a:endParaRPr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5E3E4A0-4708-E141-BA95-0CF9A8BD2FE6}"/>
              </a:ext>
            </a:extLst>
          </p:cNvPr>
          <p:cNvSpPr txBox="1"/>
          <p:nvPr/>
        </p:nvSpPr>
        <p:spPr>
          <a:xfrm>
            <a:off x="803872" y="3061979"/>
            <a:ext cx="12867523" cy="21954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571500" indent="-571500" algn="l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3200" dirty="0"/>
              <a:t>信令</a:t>
            </a:r>
            <a:r>
              <a:rPr lang="zh-CN" altLang="en-US" sz="3200" b="0" dirty="0"/>
              <a:t>：为使网络中各种设备协调运作，在设备之间传递的控制信息</a:t>
            </a:r>
            <a:endParaRPr lang="en-US" altLang="zh-CN" sz="3200" b="0" dirty="0"/>
          </a:p>
          <a:p>
            <a:pPr marL="571500" indent="-571500" algn="l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3200" b="0" dirty="0"/>
              <a:t>信令服务器：就是用来传输、中转信令的服务器</a:t>
            </a:r>
            <a:endParaRPr lang="en-US" altLang="zh-CN" sz="3200" b="0" dirty="0"/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40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64CFB4F-ABDC-F149-9A33-78A47591E94E}"/>
              </a:ext>
            </a:extLst>
          </p:cNvPr>
          <p:cNvSpPr/>
          <p:nvPr/>
        </p:nvSpPr>
        <p:spPr>
          <a:xfrm>
            <a:off x="15579449" y="3986802"/>
            <a:ext cx="6516353" cy="70788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85800" indent="-685800" algn="l">
              <a:buFont typeface="Wingdings" pitchFamily="2" charset="2"/>
              <a:buChar char="Ø"/>
            </a:pPr>
            <a:r>
              <a:rPr lang="zh-CN" altLang="en-US" sz="4800" b="0" dirty="0"/>
              <a:t>常见问题</a:t>
            </a:r>
            <a:endParaRPr lang="en-US" altLang="zh-CN" sz="4800" b="0" dirty="0"/>
          </a:p>
          <a:p>
            <a:pPr marL="1080000" indent="-685800" algn="l">
              <a:lnSpc>
                <a:spcPct val="150000"/>
              </a:lnSpc>
              <a:buFont typeface="Wingdings" pitchFamily="2" charset="2"/>
              <a:buChar char="n"/>
            </a:pPr>
            <a:r>
              <a:rPr lang="zh-CN" altLang="en-US" sz="3600" b="0" dirty="0"/>
              <a:t>全球化部署</a:t>
            </a:r>
            <a:endParaRPr lang="en-US" altLang="zh-CN" sz="3600" b="0" dirty="0"/>
          </a:p>
          <a:p>
            <a:pPr marL="1080000" indent="-685800" algn="l">
              <a:lnSpc>
                <a:spcPct val="150000"/>
              </a:lnSpc>
              <a:buFont typeface="Wingdings" pitchFamily="2" charset="2"/>
              <a:buChar char="n"/>
            </a:pPr>
            <a:r>
              <a:rPr lang="zh-CN" altLang="en-US" sz="3600" b="0" dirty="0"/>
              <a:t>信令到达率</a:t>
            </a:r>
            <a:endParaRPr lang="en-US" altLang="zh-CN" sz="3600" b="0" dirty="0"/>
          </a:p>
          <a:p>
            <a:pPr marL="1080000" indent="-685800" algn="l">
              <a:lnSpc>
                <a:spcPct val="150000"/>
              </a:lnSpc>
              <a:buFont typeface="Wingdings" pitchFamily="2" charset="2"/>
              <a:buChar char="n"/>
            </a:pPr>
            <a:r>
              <a:rPr lang="zh-CN" altLang="en-US" sz="3600" b="0" dirty="0"/>
              <a:t>连接保持</a:t>
            </a:r>
            <a:endParaRPr lang="en-US" altLang="zh-CN" sz="3600" b="0" dirty="0"/>
          </a:p>
          <a:p>
            <a:pPr indent="-685800" algn="l">
              <a:buFont typeface="Wingdings" pitchFamily="2" charset="2"/>
              <a:buChar char="Ø"/>
            </a:pPr>
            <a:endParaRPr lang="en-US" altLang="zh-CN" sz="4400" b="0" dirty="0"/>
          </a:p>
          <a:p>
            <a:pPr indent="-685800" algn="l">
              <a:buFont typeface="Wingdings" pitchFamily="2" charset="2"/>
              <a:buChar char="Ø"/>
            </a:pPr>
            <a:r>
              <a:rPr lang="zh-CN" altLang="en-US" sz="4400" b="0" dirty="0"/>
              <a:t>实现方案</a:t>
            </a:r>
            <a:endParaRPr lang="en-US" altLang="zh-CN" sz="4400" b="0" dirty="0"/>
          </a:p>
          <a:p>
            <a:pPr marL="1080000" indent="-685800" algn="l">
              <a:lnSpc>
                <a:spcPct val="150000"/>
              </a:lnSpc>
              <a:buFont typeface="Wingdings" pitchFamily="2" charset="2"/>
              <a:buChar char="n"/>
            </a:pPr>
            <a:r>
              <a:rPr lang="en-US" altLang="zh-CN" sz="3600" b="0" dirty="0"/>
              <a:t>WebSocket</a:t>
            </a:r>
          </a:p>
          <a:p>
            <a:pPr marL="1080000" indent="-685800" algn="l">
              <a:lnSpc>
                <a:spcPct val="150000"/>
              </a:lnSpc>
              <a:buFont typeface="Wingdings" pitchFamily="2" charset="2"/>
              <a:buChar char="n"/>
            </a:pPr>
            <a:r>
              <a:rPr lang="zh-CN" altLang="en-US" sz="3600" b="0" dirty="0"/>
              <a:t>自定义协议</a:t>
            </a:r>
            <a:endParaRPr lang="en-US" altLang="zh-CN" sz="3600" b="0" dirty="0"/>
          </a:p>
          <a:p>
            <a:pPr marL="685800" indent="-685800" algn="l">
              <a:buFont typeface="Wingdings" pitchFamily="2" charset="2"/>
              <a:buChar char="Ø"/>
            </a:pPr>
            <a:endParaRPr lang="en-US" altLang="zh-CN" sz="4800" b="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66099CE-416F-804E-BA69-6859478DDF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988" y="4856365"/>
            <a:ext cx="13861290" cy="8305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00016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字节跳动ByteDance-PPT-0724-03.jpg" descr="字节跳动ByteDance-PPT-0724-0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7" y="-1"/>
            <a:ext cx="24362345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38" name="为什么要做RTC？"/>
          <p:cNvSpPr txBox="1"/>
          <p:nvPr/>
        </p:nvSpPr>
        <p:spPr>
          <a:xfrm>
            <a:off x="803872" y="1399628"/>
            <a:ext cx="9539471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6000">
                <a:solidFill>
                  <a:srgbClr val="5E5E5E"/>
                </a:solidFill>
              </a:defRPr>
            </a:lvl1pPr>
          </a:lstStyle>
          <a:p>
            <a:r>
              <a:rPr lang="en-US" altLang="zh-CN" dirty="0"/>
              <a:t>RTC</a:t>
            </a:r>
            <a:r>
              <a:rPr lang="zh-CN" altLang="en-US" dirty="0"/>
              <a:t>技术概览</a:t>
            </a:r>
            <a:r>
              <a:rPr lang="en-US" altLang="zh-CN" dirty="0"/>
              <a:t>—</a:t>
            </a:r>
            <a:r>
              <a:rPr lang="zh-CN" altLang="en-US" dirty="0"/>
              <a:t>媒体服务器</a:t>
            </a:r>
            <a:endParaRPr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B297899-F24C-3044-8044-0D88C0C27D27}"/>
              </a:ext>
            </a:extLst>
          </p:cNvPr>
          <p:cNvSpPr txBox="1"/>
          <p:nvPr/>
        </p:nvSpPr>
        <p:spPr>
          <a:xfrm>
            <a:off x="12333839" y="3431420"/>
            <a:ext cx="9987355" cy="34265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457200" indent="-457200" algn="l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3600" b="0" dirty="0"/>
              <a:t>媒体服务器（</a:t>
            </a:r>
            <a:r>
              <a:rPr lang="en" altLang="zh-CN" sz="3600" b="0" dirty="0"/>
              <a:t>Media Server</a:t>
            </a:r>
            <a:r>
              <a:rPr lang="zh-CN" altLang="en" sz="3600" b="0" dirty="0"/>
              <a:t>）</a:t>
            </a:r>
            <a:r>
              <a:rPr lang="zh-CN" altLang="en-US" sz="3600" b="0" dirty="0"/>
              <a:t>：在终端用户之间中转音视频流，进而让用户之间可以进行音视频通信。通常部署在边缘，距离用户较近的地方。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BF102D4-610C-A442-A08B-0EB90F8CAD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696" y="2425550"/>
            <a:ext cx="11207274" cy="11039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094051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字节跳动ByteDance-PPT-0724-03.jpg" descr="字节跳动ByteDance-PPT-0724-0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28192"/>
          </a:xfrm>
          <a:prstGeom prst="rect">
            <a:avLst/>
          </a:prstGeom>
          <a:ln w="12700">
            <a:miter lim="400000"/>
          </a:ln>
        </p:spPr>
      </p:pic>
      <p:sp>
        <p:nvSpPr>
          <p:cNvPr id="138" name="为什么要做RTC？"/>
          <p:cNvSpPr txBox="1"/>
          <p:nvPr/>
        </p:nvSpPr>
        <p:spPr>
          <a:xfrm>
            <a:off x="803872" y="1399628"/>
            <a:ext cx="13285688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6000">
                <a:solidFill>
                  <a:srgbClr val="5E5E5E"/>
                </a:solidFill>
              </a:defRPr>
            </a:lvl1pPr>
          </a:lstStyle>
          <a:p>
            <a:r>
              <a:rPr lang="en-US" altLang="zh-CN" dirty="0"/>
              <a:t>RTC</a:t>
            </a:r>
            <a:r>
              <a:rPr lang="zh-CN" altLang="en-US" dirty="0"/>
              <a:t>技术概览</a:t>
            </a:r>
            <a:r>
              <a:rPr lang="en-US" altLang="zh-CN" dirty="0"/>
              <a:t>—</a:t>
            </a:r>
            <a:r>
              <a:rPr lang="zh-CN" altLang="en-US" dirty="0"/>
              <a:t>媒体服务器的几种架构</a:t>
            </a:r>
            <a:endParaRPr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BAF28CC-7E3B-4A3F-98AA-7DA9BB5CA3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448050"/>
            <a:ext cx="15740964" cy="7372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90AA2888-3ACF-4660-BB05-D5A896295D6C}"/>
              </a:ext>
            </a:extLst>
          </p:cNvPr>
          <p:cNvSpPr/>
          <p:nvPr/>
        </p:nvSpPr>
        <p:spPr>
          <a:xfrm>
            <a:off x="16589320" y="3999337"/>
            <a:ext cx="741368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85800" indent="-685800" algn="l">
              <a:buFont typeface="Wingdings" pitchFamily="2" charset="2"/>
              <a:buChar char="Ø"/>
            </a:pPr>
            <a:r>
              <a:rPr lang="en-US" altLang="zh-CN" sz="4400" b="0" dirty="0"/>
              <a:t>Mesh</a:t>
            </a:r>
            <a:r>
              <a:rPr lang="zh-CN" altLang="en-US" sz="4400" b="0" dirty="0"/>
              <a:t>：</a:t>
            </a:r>
            <a:r>
              <a:rPr lang="zh-CN" altLang="en-US" b="0" dirty="0"/>
              <a:t>每个端都与其它端互连</a:t>
            </a:r>
            <a:endParaRPr lang="en-US" altLang="zh-CN" b="0" dirty="0"/>
          </a:p>
          <a:p>
            <a:pPr marL="685800" indent="-685800" algn="l">
              <a:buFont typeface="Wingdings" pitchFamily="2" charset="2"/>
              <a:buChar char="Ø"/>
            </a:pPr>
            <a:r>
              <a:rPr lang="en-US" altLang="zh-CN" sz="4400" b="0" dirty="0"/>
              <a:t>MCU</a:t>
            </a:r>
            <a:r>
              <a:rPr lang="zh-CN" altLang="en-US" sz="4400" b="0" dirty="0"/>
              <a:t>：</a:t>
            </a:r>
            <a:r>
              <a:rPr lang="zh-CN" altLang="en-US" b="0" dirty="0"/>
              <a:t>浏览器仅与中心的</a:t>
            </a:r>
            <a:r>
              <a:rPr lang="en-US" altLang="zh-CN" b="0" dirty="0"/>
              <a:t>MCU</a:t>
            </a:r>
            <a:r>
              <a:rPr lang="zh-CN" altLang="en-US" b="0" dirty="0"/>
              <a:t>服务器连接，</a:t>
            </a:r>
            <a:r>
              <a:rPr lang="en-US" altLang="zh-CN" b="0" dirty="0"/>
              <a:t>MCU</a:t>
            </a:r>
            <a:r>
              <a:rPr lang="zh-CN" altLang="en-US" b="0" dirty="0"/>
              <a:t>服务器负责所有的视频编码、转码、解码、混合等复杂逻辑</a:t>
            </a:r>
            <a:endParaRPr lang="en-US" altLang="zh-CN" b="0" dirty="0"/>
          </a:p>
          <a:p>
            <a:pPr marL="685800" indent="-685800" algn="l">
              <a:buFont typeface="Wingdings" pitchFamily="2" charset="2"/>
              <a:buChar char="Ø"/>
            </a:pPr>
            <a:r>
              <a:rPr lang="en-US" altLang="zh-CN" sz="4400" b="0" dirty="0"/>
              <a:t>SFU</a:t>
            </a:r>
            <a:r>
              <a:rPr lang="zh-CN" altLang="en-US" sz="4400" b="0" dirty="0"/>
              <a:t>：</a:t>
            </a:r>
            <a:r>
              <a:rPr lang="zh-CN" altLang="en-US" b="0" dirty="0"/>
              <a:t>中心节点只负责转发</a:t>
            </a:r>
            <a:endParaRPr lang="en-US" altLang="zh-CN" b="0" dirty="0"/>
          </a:p>
        </p:txBody>
      </p:sp>
    </p:spTree>
    <p:extLst>
      <p:ext uri="{BB962C8B-B14F-4D97-AF65-F5344CB8AC3E}">
        <p14:creationId xmlns:p14="http://schemas.microsoft.com/office/powerpoint/2010/main" val="3404551459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字节跳动ByteDance-PPT-0724-03.jpg" descr="字节跳动ByteDance-PPT-0724-0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7" y="-1"/>
            <a:ext cx="24362345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38" name="为什么要做RTC？"/>
          <p:cNvSpPr txBox="1"/>
          <p:nvPr/>
        </p:nvSpPr>
        <p:spPr>
          <a:xfrm>
            <a:off x="803872" y="1399628"/>
            <a:ext cx="7877156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6000">
                <a:solidFill>
                  <a:srgbClr val="5E5E5E"/>
                </a:solidFill>
              </a:defRPr>
            </a:lvl1pPr>
          </a:lstStyle>
          <a:p>
            <a:r>
              <a:rPr lang="en-US" altLang="zh-CN" dirty="0"/>
              <a:t>RTC</a:t>
            </a:r>
            <a:r>
              <a:rPr lang="zh-CN" altLang="en-US" dirty="0"/>
              <a:t>技术概览</a:t>
            </a:r>
            <a:r>
              <a:rPr lang="en-US" altLang="zh-CN" dirty="0"/>
              <a:t>—</a:t>
            </a:r>
            <a:r>
              <a:rPr lang="zh-CN" altLang="en-US" dirty="0"/>
              <a:t>后处理</a:t>
            </a:r>
            <a:endParaRPr dirty="0"/>
          </a:p>
        </p:txBody>
      </p:sp>
      <p:graphicFrame>
        <p:nvGraphicFramePr>
          <p:cNvPr id="4" name="图示 3">
            <a:extLst>
              <a:ext uri="{FF2B5EF4-FFF2-40B4-BE49-F238E27FC236}">
                <a16:creationId xmlns:a16="http://schemas.microsoft.com/office/drawing/2014/main" id="{D278150B-EFAD-BF4B-9C45-ABC4CC3F3B9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13918554"/>
              </p:ext>
            </p:extLst>
          </p:nvPr>
        </p:nvGraphicFramePr>
        <p:xfrm>
          <a:off x="1730413" y="3517619"/>
          <a:ext cx="13881294" cy="6607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云形标注 2">
            <a:extLst>
              <a:ext uri="{FF2B5EF4-FFF2-40B4-BE49-F238E27FC236}">
                <a16:creationId xmlns:a16="http://schemas.microsoft.com/office/drawing/2014/main" id="{72CBB3E2-2C23-C54B-B6C0-35FB776ABF94}"/>
              </a:ext>
            </a:extLst>
          </p:cNvPr>
          <p:cNvSpPr/>
          <p:nvPr/>
        </p:nvSpPr>
        <p:spPr>
          <a:xfrm>
            <a:off x="16929850" y="5171678"/>
            <a:ext cx="5322294" cy="2478057"/>
          </a:xfrm>
          <a:prstGeom prst="cloudCallout">
            <a:avLst/>
          </a:prstGeom>
          <a:solidFill>
            <a:schemeClr val="accent1">
              <a:lumMod val="60000"/>
              <a:lumOff val="4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任务调度</a:t>
            </a:r>
          </a:p>
        </p:txBody>
      </p:sp>
    </p:spTree>
    <p:extLst>
      <p:ext uri="{BB962C8B-B14F-4D97-AF65-F5344CB8AC3E}">
        <p14:creationId xmlns:p14="http://schemas.microsoft.com/office/powerpoint/2010/main" val="2393170308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字节跳动ByteDance-PPT-0724-03.jpg" descr="字节跳动ByteDance-PPT-0724-0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7" y="-1"/>
            <a:ext cx="24362345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38" name="为什么要做RTC？"/>
          <p:cNvSpPr txBox="1"/>
          <p:nvPr/>
        </p:nvSpPr>
        <p:spPr>
          <a:xfrm>
            <a:off x="803872" y="1399628"/>
            <a:ext cx="9422451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6000">
                <a:solidFill>
                  <a:srgbClr val="5E5E5E"/>
                </a:solidFill>
              </a:defRPr>
            </a:lvl1pPr>
          </a:lstStyle>
          <a:p>
            <a:r>
              <a:rPr lang="en-US" altLang="zh-CN" dirty="0"/>
              <a:t>RTC</a:t>
            </a:r>
            <a:r>
              <a:rPr lang="zh-CN" altLang="en-US" dirty="0"/>
              <a:t>技术概览</a:t>
            </a:r>
            <a:r>
              <a:rPr lang="en-US" altLang="zh-CN" dirty="0"/>
              <a:t>—</a:t>
            </a:r>
            <a:r>
              <a:rPr lang="zh-CN" altLang="en-US" dirty="0"/>
              <a:t>还有什么？</a:t>
            </a:r>
            <a:endParaRPr dirty="0"/>
          </a:p>
        </p:txBody>
      </p:sp>
      <p:graphicFrame>
        <p:nvGraphicFramePr>
          <p:cNvPr id="5" name="图示 4">
            <a:extLst>
              <a:ext uri="{FF2B5EF4-FFF2-40B4-BE49-F238E27FC236}">
                <a16:creationId xmlns:a16="http://schemas.microsoft.com/office/drawing/2014/main" id="{9C7D08A8-4D03-3549-A5B9-05E5DBEE11A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87879704"/>
              </p:ext>
            </p:extLst>
          </p:nvPr>
        </p:nvGraphicFramePr>
        <p:xfrm>
          <a:off x="1516566" y="2854713"/>
          <a:ext cx="15522497" cy="87425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200289554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字节跳动ByteDance-PPT-0724-02.jpg" descr="字节跳动ByteDance-PPT-0724-0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7" y="-1"/>
            <a:ext cx="24362345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44" name="Q &amp; A"/>
          <p:cNvSpPr txBox="1"/>
          <p:nvPr/>
        </p:nvSpPr>
        <p:spPr>
          <a:xfrm>
            <a:off x="10503662" y="6081748"/>
            <a:ext cx="3376677" cy="15525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9500">
                <a:solidFill>
                  <a:srgbClr val="FFFFFF"/>
                </a:solidFill>
              </a:defRPr>
            </a:lvl1pPr>
          </a:lstStyle>
          <a:p>
            <a:r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1659391962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字节跳动ByteDance-PPT-0724-04.jpg" descr="字节跳动ByteDance-PPT-0724-0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7" y="-1"/>
            <a:ext cx="24362345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47" name="THANKS."/>
          <p:cNvSpPr txBox="1"/>
          <p:nvPr/>
        </p:nvSpPr>
        <p:spPr>
          <a:xfrm>
            <a:off x="3884728" y="6081748"/>
            <a:ext cx="5455476" cy="15525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9500">
                <a:solidFill>
                  <a:srgbClr val="FFFFFF"/>
                </a:solidFill>
              </a:defRPr>
            </a:lvl1pPr>
          </a:lstStyle>
          <a:p>
            <a:r>
              <a:t>THANKS.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字节跳动ByteDance-PPT-0724-02.jpg" descr="字节跳动ByteDance-PPT-0724-02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62345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44" name="Q &amp; A"/>
          <p:cNvSpPr txBox="1"/>
          <p:nvPr/>
        </p:nvSpPr>
        <p:spPr>
          <a:xfrm>
            <a:off x="9704140" y="6075735"/>
            <a:ext cx="4975721" cy="15645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9500">
                <a:solidFill>
                  <a:srgbClr val="FFFFFF"/>
                </a:solidFill>
              </a:defRPr>
            </a:lvl1pPr>
          </a:lstStyle>
          <a:p>
            <a:r>
              <a:rPr lang="zh-CN" altLang="en-US" dirty="0"/>
              <a:t>课程介绍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02494357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字节跳动ByteDance-PPT-0724-03.jpg" descr="字节跳动ByteDance-PPT-0724-0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7" y="-1"/>
            <a:ext cx="24362345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31" name="什么是RTC？"/>
          <p:cNvSpPr txBox="1"/>
          <p:nvPr/>
        </p:nvSpPr>
        <p:spPr>
          <a:xfrm>
            <a:off x="802319" y="1353979"/>
            <a:ext cx="7748916" cy="1118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6000">
                <a:solidFill>
                  <a:srgbClr val="5E5E5E"/>
                </a:solidFill>
              </a:defRPr>
            </a:lvl1pPr>
          </a:lstStyle>
          <a:p>
            <a:r>
              <a:rPr lang="zh-CN" altLang="en-US" sz="6600" dirty="0">
                <a:solidFill>
                  <a:srgbClr val="0070C0"/>
                </a:solidFill>
              </a:rPr>
              <a:t>什么是实时音视频</a:t>
            </a:r>
            <a:r>
              <a:rPr sz="6600" dirty="0">
                <a:solidFill>
                  <a:srgbClr val="0070C0"/>
                </a:solidFill>
              </a:rPr>
              <a:t>？</a:t>
            </a:r>
          </a:p>
        </p:txBody>
      </p:sp>
      <p:sp>
        <p:nvSpPr>
          <p:cNvPr id="132" name="文本"/>
          <p:cNvSpPr txBox="1"/>
          <p:nvPr/>
        </p:nvSpPr>
        <p:spPr>
          <a:xfrm>
            <a:off x="1358395" y="4028427"/>
            <a:ext cx="212726" cy="57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5100"/>
              </a:lnSpc>
              <a:defRPr sz="3100" b="0" u="sng">
                <a:solidFill>
                  <a:srgbClr val="0000EE"/>
                </a:solidFill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r>
              <a:t> 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BB96205C-B70F-45E8-846A-1EF20CAAF291}"/>
              </a:ext>
            </a:extLst>
          </p:cNvPr>
          <p:cNvSpPr/>
          <p:nvPr/>
        </p:nvSpPr>
        <p:spPr>
          <a:xfrm>
            <a:off x="986114" y="3305152"/>
            <a:ext cx="21192949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sz="4400" b="0" dirty="0"/>
              <a:t>实时音视频技术（</a:t>
            </a:r>
            <a:r>
              <a:rPr lang="en-US" altLang="zh-CN" sz="4400" b="0" dirty="0"/>
              <a:t>Real-Time Communication</a:t>
            </a:r>
            <a:r>
              <a:rPr lang="zh-CN" altLang="en-US" sz="4400" b="0" dirty="0"/>
              <a:t>，</a:t>
            </a:r>
            <a:r>
              <a:rPr lang="en-US" altLang="zh-CN" sz="4400" b="0" dirty="0"/>
              <a:t>RTC</a:t>
            </a:r>
            <a:r>
              <a:rPr lang="zh-CN" altLang="en-US" sz="4400" b="0" dirty="0"/>
              <a:t>）基于</a:t>
            </a:r>
            <a:r>
              <a:rPr lang="en-US" altLang="zh-CN" sz="4400" b="0" dirty="0"/>
              <a:t>IP</a:t>
            </a:r>
            <a:r>
              <a:rPr lang="zh-CN" altLang="en-US" sz="4400" b="0" dirty="0"/>
              <a:t>技术实现的</a:t>
            </a:r>
            <a:r>
              <a:rPr lang="zh-CN" altLang="en-US" sz="4400" b="0" dirty="0">
                <a:solidFill>
                  <a:srgbClr val="FF0000"/>
                </a:solidFill>
              </a:rPr>
              <a:t>实时</a:t>
            </a:r>
            <a:r>
              <a:rPr lang="zh-CN" altLang="en-US" sz="4400" b="0" dirty="0"/>
              <a:t>交互的</a:t>
            </a:r>
            <a:r>
              <a:rPr lang="zh-CN" altLang="en-US" sz="4400" b="0" dirty="0">
                <a:solidFill>
                  <a:srgbClr val="FF0000"/>
                </a:solidFill>
              </a:rPr>
              <a:t>音视频</a:t>
            </a:r>
            <a:r>
              <a:rPr lang="zh-CN" altLang="en-US" sz="4400" b="0" dirty="0"/>
              <a:t>通信技术。</a:t>
            </a:r>
          </a:p>
        </p:txBody>
      </p:sp>
      <p:graphicFrame>
        <p:nvGraphicFramePr>
          <p:cNvPr id="3" name="图示 2">
            <a:extLst>
              <a:ext uri="{FF2B5EF4-FFF2-40B4-BE49-F238E27FC236}">
                <a16:creationId xmlns:a16="http://schemas.microsoft.com/office/drawing/2014/main" id="{C136B54C-550B-4C49-9867-B826BC73B3C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0393236"/>
              </p:ext>
            </p:extLst>
          </p:nvPr>
        </p:nvGraphicFramePr>
        <p:xfrm>
          <a:off x="986115" y="5474977"/>
          <a:ext cx="9227928" cy="54200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14161268-441C-054A-83BA-35FE6C71F075}"/>
              </a:ext>
            </a:extLst>
          </p:cNvPr>
          <p:cNvSpPr txBox="1"/>
          <p:nvPr/>
        </p:nvSpPr>
        <p:spPr>
          <a:xfrm>
            <a:off x="10943271" y="7543894"/>
            <a:ext cx="1086836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6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VS</a:t>
            </a:r>
            <a:endParaRPr kumimoji="0" lang="zh-CN" altLang="en-US" sz="60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6F1FF3F1-37B7-7742-9EE9-FC98413138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5644545"/>
              </p:ext>
            </p:extLst>
          </p:nvPr>
        </p:nvGraphicFramePr>
        <p:xfrm>
          <a:off x="12759335" y="6289418"/>
          <a:ext cx="10353584" cy="416980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3399685">
                  <a:extLst>
                    <a:ext uri="{9D8B030D-6E8A-4147-A177-3AD203B41FA5}">
                      <a16:colId xmlns:a16="http://schemas.microsoft.com/office/drawing/2014/main" val="3489648622"/>
                    </a:ext>
                  </a:extLst>
                </a:gridCol>
                <a:gridCol w="6953899">
                  <a:extLst>
                    <a:ext uri="{9D8B030D-6E8A-4147-A177-3AD203B41FA5}">
                      <a16:colId xmlns:a16="http://schemas.microsoft.com/office/drawing/2014/main" val="1569355189"/>
                    </a:ext>
                  </a:extLst>
                </a:gridCol>
              </a:tblGrid>
              <a:tr h="1042450">
                <a:tc>
                  <a:txBody>
                    <a:bodyPr/>
                    <a:lstStyle/>
                    <a:p>
                      <a:r>
                        <a:rPr lang="zh-CN" altLang="en-US" dirty="0"/>
                        <a:t>直播协议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播放延迟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62855829"/>
                  </a:ext>
                </a:extLst>
              </a:tr>
              <a:tr h="1042450">
                <a:tc>
                  <a:txBody>
                    <a:bodyPr/>
                    <a:lstStyle/>
                    <a:p>
                      <a:r>
                        <a:rPr lang="en-US" altLang="zh-CN" dirty="0"/>
                        <a:t>FLV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3s – 5s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06915238"/>
                  </a:ext>
                </a:extLst>
              </a:tr>
              <a:tr h="1042450">
                <a:tc>
                  <a:txBody>
                    <a:bodyPr/>
                    <a:lstStyle/>
                    <a:p>
                      <a:r>
                        <a:rPr lang="en-US" altLang="zh-CN" dirty="0"/>
                        <a:t>RTMP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3s- 5s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9415623"/>
                  </a:ext>
                </a:extLst>
              </a:tr>
              <a:tr h="1042450">
                <a:tc>
                  <a:txBody>
                    <a:bodyPr/>
                    <a:lstStyle/>
                    <a:p>
                      <a:r>
                        <a:rPr lang="en-US" altLang="zh-CN" dirty="0"/>
                        <a:t>HLS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10s+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04426210"/>
                  </a:ext>
                </a:extLst>
              </a:tr>
            </a:tbl>
          </a:graphicData>
        </a:graphic>
      </p:graphicFrame>
      <p:sp>
        <p:nvSpPr>
          <p:cNvPr id="6" name="文本框 5">
            <a:extLst>
              <a:ext uri="{FF2B5EF4-FFF2-40B4-BE49-F238E27FC236}">
                <a16:creationId xmlns:a16="http://schemas.microsoft.com/office/drawing/2014/main" id="{509CDAAA-9734-DB44-96B2-5E516F23220D}"/>
              </a:ext>
            </a:extLst>
          </p:cNvPr>
          <p:cNvSpPr txBox="1"/>
          <p:nvPr/>
        </p:nvSpPr>
        <p:spPr>
          <a:xfrm>
            <a:off x="4511848" y="11459104"/>
            <a:ext cx="900889" cy="5642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3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RTC</a:t>
            </a:r>
            <a:endParaRPr kumimoji="0" lang="zh-CN" altLang="en-US" sz="30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3545CE4-A667-FF42-82D1-C49A07E67A33}"/>
              </a:ext>
            </a:extLst>
          </p:cNvPr>
          <p:cNvSpPr txBox="1"/>
          <p:nvPr/>
        </p:nvSpPr>
        <p:spPr>
          <a:xfrm>
            <a:off x="17498507" y="11284511"/>
            <a:ext cx="875240" cy="5642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3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直播</a:t>
            </a:r>
          </a:p>
        </p:txBody>
      </p:sp>
    </p:spTree>
    <p:extLst>
      <p:ext uri="{BB962C8B-B14F-4D97-AF65-F5344CB8AC3E}">
        <p14:creationId xmlns:p14="http://schemas.microsoft.com/office/powerpoint/2010/main" val="978733474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字节跳动ByteDance-PPT-0724-03.jpg" descr="字节跳动ByteDance-PPT-0724-03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55" y="0"/>
            <a:ext cx="24362345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31" name="什么是RTC？"/>
          <p:cNvSpPr txBox="1"/>
          <p:nvPr/>
        </p:nvSpPr>
        <p:spPr>
          <a:xfrm>
            <a:off x="802318" y="1353979"/>
            <a:ext cx="4425289" cy="1118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>
              <a:defRPr sz="6000">
                <a:solidFill>
                  <a:srgbClr val="5E5E5E"/>
                </a:solidFill>
              </a:defRPr>
            </a:lvl1pPr>
          </a:lstStyle>
          <a:p>
            <a:r>
              <a:rPr lang="zh-CN" altLang="en-US" sz="6600" dirty="0">
                <a:solidFill>
                  <a:srgbClr val="0070C0"/>
                </a:solidFill>
              </a:rPr>
              <a:t>课程目标</a:t>
            </a:r>
            <a:endParaRPr sz="6600" dirty="0">
              <a:solidFill>
                <a:srgbClr val="0070C0"/>
              </a:solidFill>
            </a:endParaRPr>
          </a:p>
        </p:txBody>
      </p:sp>
      <p:sp>
        <p:nvSpPr>
          <p:cNvPr id="132" name="文本"/>
          <p:cNvSpPr txBox="1"/>
          <p:nvPr/>
        </p:nvSpPr>
        <p:spPr>
          <a:xfrm>
            <a:off x="1358395" y="3957990"/>
            <a:ext cx="102657" cy="7123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5100"/>
              </a:lnSpc>
              <a:defRPr sz="3100" b="0" u="sng">
                <a:solidFill>
                  <a:srgbClr val="0000EE"/>
                </a:solidFill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endParaRPr dirty="0"/>
          </a:p>
        </p:txBody>
      </p:sp>
      <p:graphicFrame>
        <p:nvGraphicFramePr>
          <p:cNvPr id="5" name="图示 4">
            <a:extLst>
              <a:ext uri="{FF2B5EF4-FFF2-40B4-BE49-F238E27FC236}">
                <a16:creationId xmlns:a16="http://schemas.microsoft.com/office/drawing/2014/main" id="{2363F204-589E-2147-9211-95A20CE2E4C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68328269"/>
              </p:ext>
            </p:extLst>
          </p:nvPr>
        </p:nvGraphicFramePr>
        <p:xfrm>
          <a:off x="1752715" y="3826214"/>
          <a:ext cx="14759104" cy="66807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624450546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字节跳动ByteDance-PPT-0724-03.jpg" descr="字节跳动ByteDance-PPT-0724-0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7" y="0"/>
            <a:ext cx="24362345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31" name="什么是RTC？"/>
          <p:cNvSpPr txBox="1"/>
          <p:nvPr/>
        </p:nvSpPr>
        <p:spPr>
          <a:xfrm>
            <a:off x="802319" y="1353979"/>
            <a:ext cx="3500958" cy="1118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6000">
                <a:solidFill>
                  <a:srgbClr val="5E5E5E"/>
                </a:solidFill>
              </a:defRPr>
            </a:lvl1pPr>
          </a:lstStyle>
          <a:p>
            <a:r>
              <a:rPr lang="zh-CN" altLang="en-US" sz="6600" dirty="0">
                <a:solidFill>
                  <a:srgbClr val="0070C0"/>
                </a:solidFill>
              </a:rPr>
              <a:t>课程计划</a:t>
            </a:r>
            <a:endParaRPr sz="6600" dirty="0">
              <a:solidFill>
                <a:srgbClr val="0070C0"/>
              </a:solidFill>
            </a:endParaRPr>
          </a:p>
        </p:txBody>
      </p:sp>
      <p:sp>
        <p:nvSpPr>
          <p:cNvPr id="132" name="文本"/>
          <p:cNvSpPr txBox="1"/>
          <p:nvPr/>
        </p:nvSpPr>
        <p:spPr>
          <a:xfrm>
            <a:off x="1358395" y="3957990"/>
            <a:ext cx="102657" cy="7123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5100"/>
              </a:lnSpc>
              <a:defRPr sz="3100" b="0" u="sng">
                <a:solidFill>
                  <a:srgbClr val="0000EE"/>
                </a:solidFill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endParaRPr dirty="0"/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8EA3E30B-1E62-254E-8467-03AAD10343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5683946"/>
              </p:ext>
            </p:extLst>
          </p:nvPr>
        </p:nvGraphicFramePr>
        <p:xfrm>
          <a:off x="1017919" y="2854033"/>
          <a:ext cx="21652300" cy="933110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5476792">
                  <a:extLst>
                    <a:ext uri="{9D8B030D-6E8A-4147-A177-3AD203B41FA5}">
                      <a16:colId xmlns:a16="http://schemas.microsoft.com/office/drawing/2014/main" val="3120552110"/>
                    </a:ext>
                  </a:extLst>
                </a:gridCol>
                <a:gridCol w="5876724">
                  <a:extLst>
                    <a:ext uri="{9D8B030D-6E8A-4147-A177-3AD203B41FA5}">
                      <a16:colId xmlns:a16="http://schemas.microsoft.com/office/drawing/2014/main" val="2914426430"/>
                    </a:ext>
                  </a:extLst>
                </a:gridCol>
                <a:gridCol w="10298784">
                  <a:extLst>
                    <a:ext uri="{9D8B030D-6E8A-4147-A177-3AD203B41FA5}">
                      <a16:colId xmlns:a16="http://schemas.microsoft.com/office/drawing/2014/main" val="1166178070"/>
                    </a:ext>
                  </a:extLst>
                </a:gridCol>
              </a:tblGrid>
              <a:tr h="1037883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4000" dirty="0"/>
                        <a:t>上课时间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4000" dirty="0"/>
                        <a:t>主题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4000" dirty="0"/>
                        <a:t>目标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30378551"/>
                  </a:ext>
                </a:extLst>
              </a:tr>
              <a:tr h="1241974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sz="4000" dirty="0"/>
                        <a:t>2020.10.18</a:t>
                      </a:r>
                      <a:endParaRPr lang="zh-CN" altLang="en-US" sz="4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4000" dirty="0"/>
                        <a:t>实时音视频技术概览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457200" indent="-457200" algn="l">
                        <a:lnSpc>
                          <a:spcPct val="150000"/>
                        </a:lnSpc>
                        <a:buFont typeface="Wingdings" pitchFamily="2" charset="2"/>
                        <a:buChar char="Ø"/>
                      </a:pPr>
                      <a:r>
                        <a:rPr lang="zh-CN" altLang="en-US" sz="2800" dirty="0"/>
                        <a:t>音视频实时通信技术概览</a:t>
                      </a:r>
                      <a:endParaRPr lang="en-US" altLang="zh-CN" sz="2800" dirty="0"/>
                    </a:p>
                    <a:p>
                      <a:pPr marL="457200" indent="-457200" algn="l">
                        <a:lnSpc>
                          <a:spcPct val="150000"/>
                        </a:lnSpc>
                        <a:buFont typeface="Wingdings" pitchFamily="2" charset="2"/>
                        <a:buChar char="Ø"/>
                      </a:pPr>
                      <a:r>
                        <a:rPr lang="zh-CN" altLang="en-US" sz="2800" dirty="0"/>
                        <a:t>课程作业说明</a:t>
                      </a:r>
                      <a:endParaRPr lang="en-US" altLang="zh-CN" sz="2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7985116"/>
                  </a:ext>
                </a:extLst>
              </a:tr>
              <a:tr h="1037883">
                <a:tc vMerge="1">
                  <a:txBody>
                    <a:bodyPr/>
                    <a:lstStyle/>
                    <a:p>
                      <a:pPr algn="ctr"/>
                      <a:endParaRPr lang="zh-CN" altLang="en-US" sz="4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4000" dirty="0"/>
                        <a:t>编程技术基础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514350" indent="-514350" algn="l">
                        <a:buFont typeface="Wingdings" pitchFamily="2" charset="2"/>
                        <a:buChar char="Ø"/>
                      </a:pPr>
                      <a:r>
                        <a:rPr lang="zh-CN" altLang="en-US" sz="2800" dirty="0"/>
                        <a:t>计算机编程基础介绍</a:t>
                      </a:r>
                      <a:endParaRPr lang="en-US" altLang="zh-CN" sz="2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5176730"/>
                  </a:ext>
                </a:extLst>
              </a:tr>
              <a:tr h="124197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4000" dirty="0"/>
                        <a:t>2020.10.25</a:t>
                      </a:r>
                      <a:endParaRPr lang="zh-CN" altLang="en-US" sz="4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4000" dirty="0"/>
                        <a:t>网络技术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457200" indent="-457200" algn="l">
                        <a:lnSpc>
                          <a:spcPct val="150000"/>
                        </a:lnSpc>
                        <a:buFont typeface="Wingdings" pitchFamily="2" charset="2"/>
                        <a:buChar char="Ø"/>
                      </a:pPr>
                      <a:r>
                        <a:rPr lang="zh-CN" altLang="en-US" sz="2800" dirty="0"/>
                        <a:t>计算机网络技术基础</a:t>
                      </a:r>
                      <a:endParaRPr lang="en-US" altLang="zh-CN" sz="2800" dirty="0"/>
                    </a:p>
                    <a:p>
                      <a:pPr marL="457200" indent="-457200" algn="l">
                        <a:lnSpc>
                          <a:spcPct val="150000"/>
                        </a:lnSpc>
                        <a:buFont typeface="Wingdings" pitchFamily="2" charset="2"/>
                        <a:buChar char="Ø"/>
                      </a:pPr>
                      <a:r>
                        <a:rPr lang="zh-CN" altLang="en-US" sz="2800" dirty="0"/>
                        <a:t>网络编程技巧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44690691"/>
                  </a:ext>
                </a:extLst>
              </a:tr>
              <a:tr h="1241974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sz="4000" dirty="0"/>
                        <a:t>2020.11.01</a:t>
                      </a:r>
                      <a:endParaRPr lang="zh-CN" altLang="en-US" sz="4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4000" dirty="0"/>
                        <a:t>视频技术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457200" marR="0" lvl="0" indent="-457200" algn="l" defTabSz="82550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Ø"/>
                        <a:tabLst/>
                        <a:defRPr/>
                      </a:pPr>
                      <a:r>
                        <a:rPr lang="zh-CN" altLang="en-US" sz="2800" u="none" strike="noStrike" cap="none" spc="0" baseline="0" dirty="0">
                          <a:uFillTx/>
                          <a:sym typeface="Helvetica Neue Light"/>
                        </a:rPr>
                        <a:t>数字图像及视频处理</a:t>
                      </a:r>
                    </a:p>
                    <a:p>
                      <a:pPr marL="457200" marR="0" lvl="0" indent="-457200" algn="l" defTabSz="82550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Ø"/>
                        <a:tabLst/>
                        <a:defRPr/>
                      </a:pPr>
                      <a:r>
                        <a:rPr lang="zh-CN" altLang="en-US" sz="2800" u="none" strike="noStrike" cap="none" spc="0" baseline="0" dirty="0">
                          <a:uFillTx/>
                          <a:sym typeface="Helvetica Neue Light"/>
                        </a:rPr>
                        <a:t>视频标准、编解码及其应用</a:t>
                      </a:r>
                      <a:endParaRPr lang="zh-CN" altLang="en-US" sz="4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25616735"/>
                  </a:ext>
                </a:extLst>
              </a:tr>
              <a:tr h="1241974">
                <a:tc vMerge="1">
                  <a:txBody>
                    <a:bodyPr/>
                    <a:lstStyle/>
                    <a:p>
                      <a:pPr algn="ctr"/>
                      <a:endParaRPr lang="zh-CN" altLang="en-US" sz="4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4000" dirty="0"/>
                        <a:t>音频技术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457200" indent="-457200" algn="l">
                        <a:lnSpc>
                          <a:spcPct val="150000"/>
                        </a:lnSpc>
                        <a:buFont typeface="Wingdings" pitchFamily="2" charset="2"/>
                        <a:buChar char="Ø"/>
                      </a:pPr>
                      <a:r>
                        <a:rPr lang="zh-CN" altLang="en-US" sz="2800" dirty="0"/>
                        <a:t>数字音频技术介绍</a:t>
                      </a:r>
                      <a:endParaRPr lang="en-US" altLang="zh-CN" sz="2800" dirty="0"/>
                    </a:p>
                    <a:p>
                      <a:pPr marL="457200" indent="-457200" algn="l">
                        <a:lnSpc>
                          <a:spcPct val="150000"/>
                        </a:lnSpc>
                        <a:buFont typeface="Wingdings" pitchFamily="2" charset="2"/>
                        <a:buChar char="Ø"/>
                      </a:pPr>
                      <a:r>
                        <a:rPr lang="zh-CN" altLang="en-US" sz="2800" dirty="0"/>
                        <a:t>音频编解码器及其应用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00847513"/>
                  </a:ext>
                </a:extLst>
              </a:tr>
              <a:tr h="1037883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sz="4000" dirty="0"/>
                        <a:t>2020.11.08</a:t>
                      </a:r>
                      <a:endParaRPr lang="zh-CN" altLang="en-US" sz="4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4000" dirty="0"/>
                        <a:t>WebRTC</a:t>
                      </a:r>
                      <a:r>
                        <a:rPr lang="zh-CN" altLang="en-US" sz="4000" dirty="0"/>
                        <a:t>基础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457200" indent="-457200" algn="l">
                        <a:buFont typeface="Wingdings" pitchFamily="2" charset="2"/>
                        <a:buChar char="Ø"/>
                      </a:pPr>
                      <a:r>
                        <a:rPr lang="en-US" altLang="zh-CN" sz="2800" dirty="0"/>
                        <a:t>WebRTC</a:t>
                      </a:r>
                      <a:r>
                        <a:rPr lang="zh-CN" altLang="en-US" sz="2800" dirty="0"/>
                        <a:t>基础知识介绍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06913357"/>
                  </a:ext>
                </a:extLst>
              </a:tr>
              <a:tr h="1037883">
                <a:tc vMerge="1">
                  <a:txBody>
                    <a:bodyPr/>
                    <a:lstStyle/>
                    <a:p>
                      <a:pPr algn="ctr"/>
                      <a:endParaRPr lang="zh-CN" altLang="en-US" sz="4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4000" dirty="0"/>
                        <a:t>WebRTC</a:t>
                      </a:r>
                      <a:r>
                        <a:rPr lang="zh-CN" altLang="en-US" sz="4000" dirty="0"/>
                        <a:t>实战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457200" indent="-457200" algn="l">
                        <a:buFont typeface="Wingdings" pitchFamily="2" charset="2"/>
                        <a:buChar char="Ø"/>
                      </a:pPr>
                      <a:r>
                        <a:rPr lang="zh-CN" altLang="en-US" sz="2800" u="none" strike="noStrike" cap="none" spc="0" baseline="0" dirty="0">
                          <a:uFillTx/>
                          <a:sym typeface="Helvetica Neue Light"/>
                        </a:rPr>
                        <a:t>项目实战：视频会议系统</a:t>
                      </a:r>
                      <a:endParaRPr lang="zh-CN" altLang="en-US" sz="2800" b="0" i="0" u="none" strike="noStrike" cap="none" spc="0" baseline="0" dirty="0">
                        <a:solidFill>
                          <a:schemeClr val="tx1"/>
                        </a:solidFill>
                        <a:uFillTx/>
                        <a:latin typeface="+mn-lt"/>
                        <a:ea typeface="+mn-ea"/>
                        <a:cs typeface="+mn-cs"/>
                        <a:sym typeface="Helvetica Neue Ligh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121471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56102807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字节跳动ByteDance-PPT-0724-03.jpg" descr="字节跳动ByteDance-PPT-0724-03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55" y="0"/>
            <a:ext cx="24362345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31" name="什么是RTC？"/>
          <p:cNvSpPr txBox="1"/>
          <p:nvPr/>
        </p:nvSpPr>
        <p:spPr>
          <a:xfrm>
            <a:off x="802319" y="1353979"/>
            <a:ext cx="5200142" cy="1118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6000">
                <a:solidFill>
                  <a:srgbClr val="5E5E5E"/>
                </a:solidFill>
              </a:defRPr>
            </a:lvl1pPr>
          </a:lstStyle>
          <a:p>
            <a:r>
              <a:rPr lang="zh-CN" altLang="en-US" sz="6600" dirty="0">
                <a:solidFill>
                  <a:srgbClr val="0070C0"/>
                </a:solidFill>
              </a:rPr>
              <a:t>大作业：选题</a:t>
            </a:r>
            <a:endParaRPr sz="6600" dirty="0">
              <a:solidFill>
                <a:srgbClr val="0070C0"/>
              </a:solidFill>
            </a:endParaRPr>
          </a:p>
        </p:txBody>
      </p:sp>
      <p:sp>
        <p:nvSpPr>
          <p:cNvPr id="132" name="文本"/>
          <p:cNvSpPr txBox="1"/>
          <p:nvPr/>
        </p:nvSpPr>
        <p:spPr>
          <a:xfrm>
            <a:off x="1358395" y="3957990"/>
            <a:ext cx="102657" cy="7123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5100"/>
              </a:lnSpc>
              <a:defRPr sz="3100" b="0" u="sng">
                <a:solidFill>
                  <a:srgbClr val="0000EE"/>
                </a:solidFill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endParaRPr dirty="0"/>
          </a:p>
        </p:txBody>
      </p:sp>
      <p:graphicFrame>
        <p:nvGraphicFramePr>
          <p:cNvPr id="8" name="表格 4">
            <a:extLst>
              <a:ext uri="{FF2B5EF4-FFF2-40B4-BE49-F238E27FC236}">
                <a16:creationId xmlns:a16="http://schemas.microsoft.com/office/drawing/2014/main" id="{927B8046-14D5-ED4A-B17E-D67F171898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6499280"/>
              </p:ext>
            </p:extLst>
          </p:nvPr>
        </p:nvGraphicFramePr>
        <p:xfrm>
          <a:off x="802319" y="3756153"/>
          <a:ext cx="21652300" cy="6813335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5476792">
                  <a:extLst>
                    <a:ext uri="{9D8B030D-6E8A-4147-A177-3AD203B41FA5}">
                      <a16:colId xmlns:a16="http://schemas.microsoft.com/office/drawing/2014/main" val="3120552110"/>
                    </a:ext>
                  </a:extLst>
                </a:gridCol>
                <a:gridCol w="8152942">
                  <a:extLst>
                    <a:ext uri="{9D8B030D-6E8A-4147-A177-3AD203B41FA5}">
                      <a16:colId xmlns:a16="http://schemas.microsoft.com/office/drawing/2014/main" val="2914426430"/>
                    </a:ext>
                  </a:extLst>
                </a:gridCol>
                <a:gridCol w="8022566">
                  <a:extLst>
                    <a:ext uri="{9D8B030D-6E8A-4147-A177-3AD203B41FA5}">
                      <a16:colId xmlns:a16="http://schemas.microsoft.com/office/drawing/2014/main" val="1166178070"/>
                    </a:ext>
                  </a:extLst>
                </a:gridCol>
              </a:tblGrid>
              <a:tr h="1037883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4000" dirty="0"/>
                        <a:t>项目选题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4000"/>
                        <a:t>说明</a:t>
                      </a:r>
                      <a:endParaRPr lang="zh-CN" altLang="en-US" sz="4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4000"/>
                        <a:t>加分项</a:t>
                      </a:r>
                      <a:endParaRPr lang="zh-CN" altLang="en-US" sz="4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30378551"/>
                  </a:ext>
                </a:extLst>
              </a:tr>
              <a:tr h="1037883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4000" dirty="0"/>
                        <a:t>多人视频会议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4000" dirty="0"/>
                        <a:t>实现一个多人的视频会议系统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457200" indent="-457200" algn="l">
                        <a:lnSpc>
                          <a:spcPct val="150000"/>
                        </a:lnSpc>
                        <a:buFont typeface="Wingdings" pitchFamily="2" charset="2"/>
                        <a:buChar char="Ø"/>
                      </a:pPr>
                      <a:r>
                        <a:rPr lang="zh-CN" altLang="en-US" sz="2800"/>
                        <a:t>支持发送文本消息</a:t>
                      </a:r>
                      <a:endParaRPr lang="en-US" altLang="zh-CN" sz="2800"/>
                    </a:p>
                    <a:p>
                      <a:pPr marL="457200" indent="-457200" algn="l">
                        <a:lnSpc>
                          <a:spcPct val="150000"/>
                        </a:lnSpc>
                        <a:buFont typeface="Wingdings" pitchFamily="2" charset="2"/>
                        <a:buChar char="Ø"/>
                      </a:pPr>
                      <a:r>
                        <a:rPr lang="zh-CN" altLang="en-US" sz="2800"/>
                        <a:t>支持共享屏幕</a:t>
                      </a:r>
                      <a:endParaRPr lang="en-US" altLang="zh-CN" sz="2800"/>
                    </a:p>
                    <a:p>
                      <a:pPr marL="457200" indent="-457200" algn="l">
                        <a:lnSpc>
                          <a:spcPct val="150000"/>
                        </a:lnSpc>
                        <a:buFont typeface="Wingdings" pitchFamily="2" charset="2"/>
                        <a:buChar char="Ø"/>
                      </a:pPr>
                      <a:r>
                        <a:rPr lang="zh-CN" altLang="en-US" sz="2800"/>
                        <a:t>支持美颜特效</a:t>
                      </a:r>
                      <a:endParaRPr lang="zh-CN" altLang="en-US" sz="2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25989357"/>
                  </a:ext>
                </a:extLst>
              </a:tr>
              <a:tr h="1037883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4000"/>
                        <a:t>视频监控系统</a:t>
                      </a:r>
                      <a:endParaRPr lang="zh-CN" altLang="en-US" sz="4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4000" dirty="0"/>
                        <a:t>实现一套视频监控系统，能够满足实时监控的需求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457200" indent="-457200" algn="l">
                        <a:lnSpc>
                          <a:spcPct val="150000"/>
                        </a:lnSpc>
                        <a:buFont typeface="Wingdings" pitchFamily="2" charset="2"/>
                        <a:buChar char="Ø"/>
                      </a:pPr>
                      <a:r>
                        <a:rPr lang="zh-CN" altLang="en-US" sz="2800" dirty="0"/>
                        <a:t>支持视频录制</a:t>
                      </a:r>
                      <a:endParaRPr lang="en-US" altLang="zh-CN" sz="2800" dirty="0"/>
                    </a:p>
                    <a:p>
                      <a:pPr marL="457200" indent="-457200" algn="l">
                        <a:lnSpc>
                          <a:spcPct val="150000"/>
                        </a:lnSpc>
                        <a:buFont typeface="Wingdings" pitchFamily="2" charset="2"/>
                        <a:buChar char="Ø"/>
                      </a:pPr>
                      <a:r>
                        <a:rPr lang="en-US" altLang="zh-CN" sz="2800" dirty="0"/>
                        <a:t>AI+</a:t>
                      </a:r>
                      <a:r>
                        <a:rPr lang="zh-CN" altLang="en-US" sz="2800" dirty="0"/>
                        <a:t>能力，如行人检测等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84688134"/>
                  </a:ext>
                </a:extLst>
              </a:tr>
              <a:tr h="1037883">
                <a:tc>
                  <a:txBody>
                    <a:bodyPr/>
                    <a:lstStyle/>
                    <a:p>
                      <a:pPr marL="0" marR="0" lvl="0" indent="0" algn="ctr" defTabSz="8255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4000" dirty="0"/>
                        <a:t>自由发挥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8255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4000" u="none" strike="noStrike" cap="none" spc="0" normalizeH="0" baseline="0" dirty="0">
                          <a:ln>
                            <a:noFill/>
                          </a:ln>
                          <a:effectLst/>
                          <a:uFillTx/>
                          <a:sym typeface="Helvetica Neue"/>
                        </a:rPr>
                        <a:t>如果你有更好的想法，我们欢迎自由选题，只要可以围绕实时音视频技术即可</a:t>
                      </a:r>
                    </a:p>
                    <a:p>
                      <a:pPr algn="l"/>
                      <a:endParaRPr lang="zh-CN" altLang="en-US" sz="4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457200" indent="-457200" algn="l">
                        <a:lnSpc>
                          <a:spcPct val="150000"/>
                        </a:lnSpc>
                        <a:buFont typeface="Wingdings" pitchFamily="2" charset="2"/>
                        <a:buChar char="Ø"/>
                      </a:pPr>
                      <a:r>
                        <a:rPr lang="zh-CN" altLang="en-US" sz="2800" dirty="0"/>
                        <a:t>创新性</a:t>
                      </a:r>
                      <a:endParaRPr lang="en-US" altLang="zh-CN" sz="2800" dirty="0"/>
                    </a:p>
                    <a:p>
                      <a:pPr marL="457200" indent="-457200" algn="l">
                        <a:lnSpc>
                          <a:spcPct val="150000"/>
                        </a:lnSpc>
                        <a:buFont typeface="Wingdings" pitchFamily="2" charset="2"/>
                        <a:buChar char="Ø"/>
                      </a:pPr>
                      <a:r>
                        <a:rPr lang="zh-CN" altLang="en-US" sz="2800" dirty="0"/>
                        <a:t>复杂度</a:t>
                      </a:r>
                      <a:endParaRPr lang="en-US" altLang="zh-CN" sz="2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21184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30408983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字节跳动ByteDance-PPT-0724-03.jpg" descr="字节跳动ByteDance-PPT-0724-0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55" y="0"/>
            <a:ext cx="24362345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31" name="什么是RTC？"/>
          <p:cNvSpPr txBox="1"/>
          <p:nvPr/>
        </p:nvSpPr>
        <p:spPr>
          <a:xfrm>
            <a:off x="802319" y="1353979"/>
            <a:ext cx="2651367" cy="1118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6000">
                <a:solidFill>
                  <a:srgbClr val="5E5E5E"/>
                </a:solidFill>
              </a:defRPr>
            </a:lvl1pPr>
          </a:lstStyle>
          <a:p>
            <a:r>
              <a:rPr lang="zh-CN" altLang="en-US" sz="6600" dirty="0">
                <a:solidFill>
                  <a:srgbClr val="0070C0"/>
                </a:solidFill>
              </a:rPr>
              <a:t>大作业</a:t>
            </a:r>
            <a:endParaRPr sz="6600" dirty="0">
              <a:solidFill>
                <a:srgbClr val="0070C0"/>
              </a:solidFill>
            </a:endParaRPr>
          </a:p>
        </p:txBody>
      </p:sp>
      <p:sp>
        <p:nvSpPr>
          <p:cNvPr id="132" name="文本"/>
          <p:cNvSpPr txBox="1"/>
          <p:nvPr/>
        </p:nvSpPr>
        <p:spPr>
          <a:xfrm>
            <a:off x="1358395" y="3957990"/>
            <a:ext cx="102657" cy="7123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5100"/>
              </a:lnSpc>
              <a:defRPr sz="3100" b="0" u="sng">
                <a:solidFill>
                  <a:srgbClr val="0000EE"/>
                </a:solidFill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endParaRPr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6981517-ED2C-DB4D-8D75-1E2FDEC4C4C6}"/>
              </a:ext>
            </a:extLst>
          </p:cNvPr>
          <p:cNvSpPr txBox="1"/>
          <p:nvPr/>
        </p:nvSpPr>
        <p:spPr>
          <a:xfrm>
            <a:off x="1753037" y="4670365"/>
            <a:ext cx="19791343" cy="287258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685800" indent="-685800" algn="l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zh-CN" sz="4000" b="0" dirty="0"/>
              <a:t>4-6</a:t>
            </a:r>
            <a:r>
              <a:rPr lang="zh-CN" altLang="en-US" sz="4000" b="0" dirty="0"/>
              <a:t>人组队完成项目</a:t>
            </a:r>
            <a:endParaRPr lang="en-US" altLang="zh-CN" sz="4000" b="0" dirty="0"/>
          </a:p>
          <a:p>
            <a:pPr marL="685800" indent="-685800" algn="l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4000" b="0" dirty="0"/>
              <a:t>字节跳动研发工程师评审</a:t>
            </a:r>
            <a:endParaRPr lang="en-US" altLang="zh-CN" sz="4000" b="0" dirty="0"/>
          </a:p>
          <a:p>
            <a:pPr marL="685800" indent="-685800" algn="l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4000" b="0" dirty="0"/>
              <a:t>评审完成后，所有代码开源</a:t>
            </a:r>
            <a:endParaRPr lang="en-US" altLang="zh-CN" sz="4000" b="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F6F6EA6-8E29-2F4F-9D3B-42FC08120405}"/>
              </a:ext>
            </a:extLst>
          </p:cNvPr>
          <p:cNvSpPr txBox="1"/>
          <p:nvPr/>
        </p:nvSpPr>
        <p:spPr>
          <a:xfrm>
            <a:off x="970441" y="3288255"/>
            <a:ext cx="3193182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6000" dirty="0"/>
              <a:t>作业评审</a:t>
            </a:r>
            <a:endParaRPr kumimoji="0" lang="zh-CN" altLang="en-US" sz="60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22174631-F017-AC4F-8A6B-B84B691899FE}"/>
              </a:ext>
            </a:extLst>
          </p:cNvPr>
          <p:cNvSpPr txBox="1"/>
          <p:nvPr/>
        </p:nvSpPr>
        <p:spPr>
          <a:xfrm>
            <a:off x="970440" y="7985071"/>
            <a:ext cx="3193182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6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优秀项目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C5E094D0-C118-8645-9344-965EA561845E}"/>
              </a:ext>
            </a:extLst>
          </p:cNvPr>
          <p:cNvSpPr txBox="1"/>
          <p:nvPr/>
        </p:nvSpPr>
        <p:spPr>
          <a:xfrm>
            <a:off x="1753036" y="9453118"/>
            <a:ext cx="19791343" cy="19492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685800" indent="-685800" algn="l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4000" b="0" dirty="0"/>
              <a:t>优先实习机会</a:t>
            </a:r>
            <a:endParaRPr lang="en-US" altLang="zh-CN" sz="4000" b="0" dirty="0"/>
          </a:p>
          <a:p>
            <a:pPr marL="685800" indent="-685800" algn="l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4000" b="0" dirty="0"/>
              <a:t>丰厚的奖品</a:t>
            </a:r>
            <a:endParaRPr lang="en-US" altLang="zh-CN" sz="4000" b="0" dirty="0"/>
          </a:p>
        </p:txBody>
      </p:sp>
    </p:spTree>
    <p:extLst>
      <p:ext uri="{BB962C8B-B14F-4D97-AF65-F5344CB8AC3E}">
        <p14:creationId xmlns:p14="http://schemas.microsoft.com/office/powerpoint/2010/main" val="479294009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字节跳动ByteDance-PPT-0724-02.jpg" descr="字节跳动ByteDance-PPT-0724-02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62345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44" name="Q &amp; A"/>
          <p:cNvSpPr txBox="1"/>
          <p:nvPr/>
        </p:nvSpPr>
        <p:spPr>
          <a:xfrm>
            <a:off x="7058216" y="6075734"/>
            <a:ext cx="11110414" cy="15645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9500">
                <a:solidFill>
                  <a:srgbClr val="FFFFFF"/>
                </a:solidFill>
              </a:defRPr>
            </a:lvl1pPr>
          </a:lstStyle>
          <a:p>
            <a:r>
              <a:rPr lang="zh-CN" altLang="en-US" dirty="0"/>
              <a:t>实时音视频应用场景</a:t>
            </a:r>
            <a:endParaRPr dirty="0"/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9311</TotalTime>
  <Words>982</Words>
  <Application>Microsoft Macintosh PowerPoint</Application>
  <PresentationFormat>自定义</PresentationFormat>
  <Paragraphs>239</Paragraphs>
  <Slides>27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34" baseType="lpstr">
      <vt:lpstr>Arial</vt:lpstr>
      <vt:lpstr>Helvetica Neue</vt:lpstr>
      <vt:lpstr>Helvetica Neue Light</vt:lpstr>
      <vt:lpstr>Helvetica Neue Medium</vt:lpstr>
      <vt:lpstr>Times Roman</vt:lpstr>
      <vt:lpstr>Wingdings</vt:lpstr>
      <vt:lpstr>White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cp:lastModifiedBy>张 建荣</cp:lastModifiedBy>
  <cp:revision>177</cp:revision>
  <dcterms:modified xsi:type="dcterms:W3CDTF">2020-10-12T16:38:17Z</dcterms:modified>
</cp:coreProperties>
</file>